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8"/>
  </p:handoutMasterIdLst>
  <p:sldIdLst>
    <p:sldId id="284" r:id="rId2"/>
    <p:sldId id="285" r:id="rId3"/>
    <p:sldId id="269" r:id="rId4"/>
    <p:sldId id="283" r:id="rId5"/>
    <p:sldId id="259" r:id="rId6"/>
    <p:sldId id="271" r:id="rId7"/>
    <p:sldId id="260" r:id="rId8"/>
    <p:sldId id="267" r:id="rId9"/>
    <p:sldId id="273" r:id="rId10"/>
    <p:sldId id="274" r:id="rId11"/>
    <p:sldId id="275" r:id="rId12"/>
    <p:sldId id="276" r:id="rId13"/>
    <p:sldId id="278" r:id="rId14"/>
    <p:sldId id="277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E42"/>
    <a:srgbClr val="0F2741"/>
    <a:srgbClr val="2D12F6"/>
    <a:srgbClr val="385592"/>
    <a:srgbClr val="99CCFF"/>
    <a:srgbClr val="66CCFF"/>
    <a:srgbClr val="37CBFF"/>
    <a:srgbClr val="129481"/>
    <a:srgbClr val="003374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B4746-D65E-41A0-8380-9737CEFF7FBF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3DC2E0-3659-4A34-A485-FD7AF64AFE34}">
      <dgm:prSet phldrT="[Текст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ru-RU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Воспитатель</a:t>
          </a:r>
        </a:p>
      </dgm:t>
    </dgm:pt>
    <dgm:pt modelId="{B1DE767A-472B-462A-96CC-746DAD45283E}" type="parTrans" cxnId="{93A12749-20CB-4A45-B99F-81C336266BA0}">
      <dgm:prSet/>
      <dgm:spPr/>
      <dgm:t>
        <a:bodyPr/>
        <a:lstStyle/>
        <a:p>
          <a:endParaRPr lang="ru-RU"/>
        </a:p>
      </dgm:t>
    </dgm:pt>
    <dgm:pt modelId="{79069251-A682-4012-9CE5-776317310664}" type="sibTrans" cxnId="{93A12749-20CB-4A45-B99F-81C336266BA0}">
      <dgm:prSet/>
      <dgm:spPr/>
      <dgm:t>
        <a:bodyPr/>
        <a:lstStyle/>
        <a:p>
          <a:endParaRPr lang="ru-RU"/>
        </a:p>
      </dgm:t>
    </dgm:pt>
    <dgm:pt modelId="{9342E9FC-66A8-4B14-9510-95652F0BF641}">
      <dgm:prSet phldrT="[Текст]" custT="1"/>
      <dgm:spPr/>
      <dgm:t>
        <a:bodyPr/>
        <a:lstStyle/>
        <a:p>
          <a:pPr marL="179388" indent="0"/>
          <a:r>
            <a:rPr lang="ru-RU" sz="1000" dirty="0"/>
            <a:t>Самостоятельное изучение нормативно – правовых документов </a:t>
          </a:r>
        </a:p>
        <a:p>
          <a:pPr marL="179388" indent="0"/>
          <a:r>
            <a:rPr lang="ru-RU" sz="1000" b="1" u="sng" dirty="0"/>
            <a:t>(5 рабочих дней)</a:t>
          </a:r>
        </a:p>
      </dgm:t>
    </dgm:pt>
    <dgm:pt modelId="{9A4C86D4-294D-472E-A912-4E7437CE31DB}" type="parTrans" cxnId="{57882989-4E68-4ADA-95B5-73C838ADC3E8}">
      <dgm:prSet/>
      <dgm:spPr/>
      <dgm:t>
        <a:bodyPr/>
        <a:lstStyle/>
        <a:p>
          <a:endParaRPr lang="ru-RU"/>
        </a:p>
      </dgm:t>
    </dgm:pt>
    <dgm:pt modelId="{CE90F1DC-6E75-4178-8D1D-3257BC8E1602}" type="sibTrans" cxnId="{57882989-4E68-4ADA-95B5-73C838ADC3E8}">
      <dgm:prSet/>
      <dgm:spPr/>
      <dgm:t>
        <a:bodyPr/>
        <a:lstStyle/>
        <a:p>
          <a:endParaRPr lang="ru-RU"/>
        </a:p>
      </dgm:t>
    </dgm:pt>
    <dgm:pt modelId="{BEFADCEC-6820-4670-B348-72B07802BF93}">
      <dgm:prSet phldrT="[Текст]" custT="1"/>
      <dgm:spPr/>
      <dgm:t>
        <a:bodyPr/>
        <a:lstStyle/>
        <a:p>
          <a:pPr marL="85725" indent="0"/>
          <a:r>
            <a:rPr lang="ru-RU" sz="1000" dirty="0"/>
            <a:t>Изучение методических рекомендаций по созданию патриотического центра в группах </a:t>
          </a:r>
        </a:p>
        <a:p>
          <a:pPr marL="85725" indent="0"/>
          <a:r>
            <a:rPr lang="ru-RU" sz="1000" b="1" u="sng" dirty="0"/>
            <a:t>(5 рабочих дней)</a:t>
          </a:r>
        </a:p>
      </dgm:t>
    </dgm:pt>
    <dgm:pt modelId="{2A5202CC-FA5B-4FD2-BC26-17A14EC3E525}" type="parTrans" cxnId="{FBCB0D2D-2A62-468F-9746-D4E5A0523D26}">
      <dgm:prSet/>
      <dgm:spPr/>
      <dgm:t>
        <a:bodyPr/>
        <a:lstStyle/>
        <a:p>
          <a:endParaRPr lang="ru-RU"/>
        </a:p>
      </dgm:t>
    </dgm:pt>
    <dgm:pt modelId="{FD4D7E65-B8FE-452D-BF57-6497FD036DA7}" type="sibTrans" cxnId="{FBCB0D2D-2A62-468F-9746-D4E5A0523D26}">
      <dgm:prSet/>
      <dgm:spPr/>
      <dgm:t>
        <a:bodyPr/>
        <a:lstStyle/>
        <a:p>
          <a:endParaRPr lang="ru-RU"/>
        </a:p>
      </dgm:t>
    </dgm:pt>
    <dgm:pt modelId="{F1A14EBB-A953-418D-AA81-CF25D5ABCF11}">
      <dgm:prSet phldrT="[Текст]" custT="1"/>
      <dgm:spPr/>
      <dgm:t>
        <a:bodyPr/>
        <a:lstStyle/>
        <a:p>
          <a:pPr marL="179388" indent="0"/>
          <a:r>
            <a:rPr lang="ru-RU" sz="1200" b="0" dirty="0"/>
            <a:t>Разработка критериев оценки знаний детей</a:t>
          </a:r>
        </a:p>
        <a:p>
          <a:pPr marL="179388" indent="0"/>
          <a:r>
            <a:rPr lang="ru-RU" sz="1200" b="0" dirty="0"/>
            <a:t> </a:t>
          </a:r>
          <a:r>
            <a:rPr lang="ru-RU" sz="1200" b="1" dirty="0"/>
            <a:t>(5 рабочих дней)</a:t>
          </a:r>
        </a:p>
      </dgm:t>
    </dgm:pt>
    <dgm:pt modelId="{490A27ED-D449-45F6-A1B8-B1F1F2E8D197}" type="parTrans" cxnId="{51B2B360-7176-4A0B-ABBD-3477E3F4F7C3}">
      <dgm:prSet/>
      <dgm:spPr/>
      <dgm:t>
        <a:bodyPr/>
        <a:lstStyle/>
        <a:p>
          <a:endParaRPr lang="ru-RU"/>
        </a:p>
      </dgm:t>
    </dgm:pt>
    <dgm:pt modelId="{D25F2F5A-B726-4AA4-B574-2067BD1BDBA5}" type="sibTrans" cxnId="{51B2B360-7176-4A0B-ABBD-3477E3F4F7C3}">
      <dgm:prSet/>
      <dgm:spPr/>
      <dgm:t>
        <a:bodyPr/>
        <a:lstStyle/>
        <a:p>
          <a:endParaRPr lang="ru-RU"/>
        </a:p>
      </dgm:t>
    </dgm:pt>
    <dgm:pt modelId="{0F8BBC95-073A-482D-B44E-31C4D5C1D202}">
      <dgm:prSet phldrT="[Текст]" custT="1"/>
      <dgm:spPr/>
      <dgm:t>
        <a:bodyPr/>
        <a:lstStyle/>
        <a:p>
          <a:pPr marL="179388" indent="0"/>
          <a:r>
            <a:rPr lang="ru-RU" sz="1000" b="0" dirty="0"/>
            <a:t>Проведение педагогической диагностики на начало реализации проекта</a:t>
          </a:r>
        </a:p>
        <a:p>
          <a:pPr marL="179388" indent="0"/>
          <a:r>
            <a:rPr lang="ru-RU" sz="1000" b="0" dirty="0"/>
            <a:t> </a:t>
          </a:r>
          <a:r>
            <a:rPr lang="ru-RU" sz="1000" b="1" dirty="0"/>
            <a:t>(10 рабочих дней)</a:t>
          </a:r>
        </a:p>
      </dgm:t>
    </dgm:pt>
    <dgm:pt modelId="{125811D7-FB74-4195-A7EC-73D414E6731A}" type="parTrans" cxnId="{54058717-FB0A-4B22-A672-A39B09B3971A}">
      <dgm:prSet/>
      <dgm:spPr/>
      <dgm:t>
        <a:bodyPr/>
        <a:lstStyle/>
        <a:p>
          <a:endParaRPr lang="ru-RU"/>
        </a:p>
      </dgm:t>
    </dgm:pt>
    <dgm:pt modelId="{D4D3425B-61C9-447B-92D2-C671A108A2A2}" type="sibTrans" cxnId="{54058717-FB0A-4B22-A672-A39B09B3971A}">
      <dgm:prSet/>
      <dgm:spPr/>
      <dgm:t>
        <a:bodyPr/>
        <a:lstStyle/>
        <a:p>
          <a:endParaRPr lang="ru-RU"/>
        </a:p>
      </dgm:t>
    </dgm:pt>
    <dgm:pt modelId="{457C1EAF-2C3C-42F4-AECE-9B9210FA48AD}" type="pres">
      <dgm:prSet presAssocID="{A14B4746-D65E-41A0-8380-9737CEFF7FBF}" presName="outerComposite" presStyleCnt="0">
        <dgm:presLayoutVars>
          <dgm:chMax val="5"/>
          <dgm:dir/>
          <dgm:resizeHandles val="exact"/>
        </dgm:presLayoutVars>
      </dgm:prSet>
      <dgm:spPr/>
    </dgm:pt>
    <dgm:pt modelId="{53647966-665E-4CD3-B1E9-CF037564139A}" type="pres">
      <dgm:prSet presAssocID="{A14B4746-D65E-41A0-8380-9737CEFF7FBF}" presName="dummyMaxCanvas" presStyleCnt="0">
        <dgm:presLayoutVars/>
      </dgm:prSet>
      <dgm:spPr/>
    </dgm:pt>
    <dgm:pt modelId="{3B8EF05B-8F24-491F-AC16-48F498BA3210}" type="pres">
      <dgm:prSet presAssocID="{A14B4746-D65E-41A0-8380-9737CEFF7FBF}" presName="FiveNodes_1" presStyleLbl="node1" presStyleIdx="0" presStyleCnt="5" custLinFactNeighborX="3982" custLinFactNeighborY="-48865">
        <dgm:presLayoutVars>
          <dgm:bulletEnabled val="1"/>
        </dgm:presLayoutVars>
      </dgm:prSet>
      <dgm:spPr/>
    </dgm:pt>
    <dgm:pt modelId="{82251D14-675A-4EC4-BBDF-2BE4A66AA898}" type="pres">
      <dgm:prSet presAssocID="{A14B4746-D65E-41A0-8380-9737CEFF7FBF}" presName="FiveNodes_2" presStyleLbl="node1" presStyleIdx="1" presStyleCnt="5">
        <dgm:presLayoutVars>
          <dgm:bulletEnabled val="1"/>
        </dgm:presLayoutVars>
      </dgm:prSet>
      <dgm:spPr/>
    </dgm:pt>
    <dgm:pt modelId="{AD4C8B3C-32A3-487F-941D-2D68AE8ED226}" type="pres">
      <dgm:prSet presAssocID="{A14B4746-D65E-41A0-8380-9737CEFF7FBF}" presName="FiveNodes_3" presStyleLbl="node1" presStyleIdx="2" presStyleCnt="5">
        <dgm:presLayoutVars>
          <dgm:bulletEnabled val="1"/>
        </dgm:presLayoutVars>
      </dgm:prSet>
      <dgm:spPr/>
    </dgm:pt>
    <dgm:pt modelId="{35E37B18-AC3E-4F4C-B0FA-6A7D25CC82CE}" type="pres">
      <dgm:prSet presAssocID="{A14B4746-D65E-41A0-8380-9737CEFF7FBF}" presName="FiveNodes_4" presStyleLbl="node1" presStyleIdx="3" presStyleCnt="5">
        <dgm:presLayoutVars>
          <dgm:bulletEnabled val="1"/>
        </dgm:presLayoutVars>
      </dgm:prSet>
      <dgm:spPr/>
    </dgm:pt>
    <dgm:pt modelId="{140C46A2-3EA0-4FDD-9BEF-91510376575D}" type="pres">
      <dgm:prSet presAssocID="{A14B4746-D65E-41A0-8380-9737CEFF7FBF}" presName="FiveNodes_5" presStyleLbl="node1" presStyleIdx="4" presStyleCnt="5" custLinFactNeighborX="10495" custLinFactNeighborY="65476">
        <dgm:presLayoutVars>
          <dgm:bulletEnabled val="1"/>
        </dgm:presLayoutVars>
      </dgm:prSet>
      <dgm:spPr/>
    </dgm:pt>
    <dgm:pt modelId="{BCC99986-B74E-42C4-B521-D483A3F77084}" type="pres">
      <dgm:prSet presAssocID="{A14B4746-D65E-41A0-8380-9737CEFF7FBF}" presName="FiveConn_1-2" presStyleLbl="fgAccFollowNode1" presStyleIdx="0" presStyleCnt="4">
        <dgm:presLayoutVars>
          <dgm:bulletEnabled val="1"/>
        </dgm:presLayoutVars>
      </dgm:prSet>
      <dgm:spPr/>
    </dgm:pt>
    <dgm:pt modelId="{FCC03A77-1B7B-44A1-95F3-77CE6BD06C2E}" type="pres">
      <dgm:prSet presAssocID="{A14B4746-D65E-41A0-8380-9737CEFF7FBF}" presName="FiveConn_2-3" presStyleLbl="fgAccFollowNode1" presStyleIdx="1" presStyleCnt="4">
        <dgm:presLayoutVars>
          <dgm:bulletEnabled val="1"/>
        </dgm:presLayoutVars>
      </dgm:prSet>
      <dgm:spPr/>
    </dgm:pt>
    <dgm:pt modelId="{BA5051E5-4AC4-4C77-93E9-3C631DC42471}" type="pres">
      <dgm:prSet presAssocID="{A14B4746-D65E-41A0-8380-9737CEFF7FBF}" presName="FiveConn_3-4" presStyleLbl="fgAccFollowNode1" presStyleIdx="2" presStyleCnt="4">
        <dgm:presLayoutVars>
          <dgm:bulletEnabled val="1"/>
        </dgm:presLayoutVars>
      </dgm:prSet>
      <dgm:spPr/>
    </dgm:pt>
    <dgm:pt modelId="{47878073-1529-45E4-B417-6CC006BAEFDC}" type="pres">
      <dgm:prSet presAssocID="{A14B4746-D65E-41A0-8380-9737CEFF7FBF}" presName="FiveConn_4-5" presStyleLbl="fgAccFollowNode1" presStyleIdx="3" presStyleCnt="4">
        <dgm:presLayoutVars>
          <dgm:bulletEnabled val="1"/>
        </dgm:presLayoutVars>
      </dgm:prSet>
      <dgm:spPr/>
    </dgm:pt>
    <dgm:pt modelId="{53F66929-AF9B-40F7-88F6-F925DC1F4FAB}" type="pres">
      <dgm:prSet presAssocID="{A14B4746-D65E-41A0-8380-9737CEFF7FBF}" presName="FiveNodes_1_text" presStyleLbl="node1" presStyleIdx="4" presStyleCnt="5">
        <dgm:presLayoutVars>
          <dgm:bulletEnabled val="1"/>
        </dgm:presLayoutVars>
      </dgm:prSet>
      <dgm:spPr/>
    </dgm:pt>
    <dgm:pt modelId="{26C805A9-3A4F-47BF-AC4D-99BC09DBD681}" type="pres">
      <dgm:prSet presAssocID="{A14B4746-D65E-41A0-8380-9737CEFF7FBF}" presName="FiveNodes_2_text" presStyleLbl="node1" presStyleIdx="4" presStyleCnt="5">
        <dgm:presLayoutVars>
          <dgm:bulletEnabled val="1"/>
        </dgm:presLayoutVars>
      </dgm:prSet>
      <dgm:spPr/>
    </dgm:pt>
    <dgm:pt modelId="{90E3D5C4-05D2-4D55-BE9B-A2E460DEB179}" type="pres">
      <dgm:prSet presAssocID="{A14B4746-D65E-41A0-8380-9737CEFF7FBF}" presName="FiveNodes_3_text" presStyleLbl="node1" presStyleIdx="4" presStyleCnt="5">
        <dgm:presLayoutVars>
          <dgm:bulletEnabled val="1"/>
        </dgm:presLayoutVars>
      </dgm:prSet>
      <dgm:spPr/>
    </dgm:pt>
    <dgm:pt modelId="{82B60A64-8FDE-467E-94B8-3EF8717FF8D0}" type="pres">
      <dgm:prSet presAssocID="{A14B4746-D65E-41A0-8380-9737CEFF7FBF}" presName="FiveNodes_4_text" presStyleLbl="node1" presStyleIdx="4" presStyleCnt="5">
        <dgm:presLayoutVars>
          <dgm:bulletEnabled val="1"/>
        </dgm:presLayoutVars>
      </dgm:prSet>
      <dgm:spPr/>
    </dgm:pt>
    <dgm:pt modelId="{27791150-B660-4C9E-BF5A-B697985EF1FC}" type="pres">
      <dgm:prSet presAssocID="{A14B4746-D65E-41A0-8380-9737CEFF7FB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7CDD909-9A99-48BA-9215-F3800CB11943}" type="presOf" srcId="{A14B4746-D65E-41A0-8380-9737CEFF7FBF}" destId="{457C1EAF-2C3C-42F4-AECE-9B9210FA48AD}" srcOrd="0" destOrd="0" presId="urn:microsoft.com/office/officeart/2005/8/layout/vProcess5"/>
    <dgm:cxn modelId="{54058717-FB0A-4B22-A672-A39B09B3971A}" srcId="{A14B4746-D65E-41A0-8380-9737CEFF7FBF}" destId="{0F8BBC95-073A-482D-B44E-31C4D5C1D202}" srcOrd="4" destOrd="0" parTransId="{125811D7-FB74-4195-A7EC-73D414E6731A}" sibTransId="{D4D3425B-61C9-447B-92D2-C671A108A2A2}"/>
    <dgm:cxn modelId="{20E50E2B-FCAD-4641-8138-3C6225757BA6}" type="presOf" srcId="{FD4D7E65-B8FE-452D-BF57-6497FD036DA7}" destId="{BA5051E5-4AC4-4C77-93E9-3C631DC42471}" srcOrd="0" destOrd="0" presId="urn:microsoft.com/office/officeart/2005/8/layout/vProcess5"/>
    <dgm:cxn modelId="{FBCB0D2D-2A62-468F-9746-D4E5A0523D26}" srcId="{A14B4746-D65E-41A0-8380-9737CEFF7FBF}" destId="{BEFADCEC-6820-4670-B348-72B07802BF93}" srcOrd="2" destOrd="0" parTransId="{2A5202CC-FA5B-4FD2-BC26-17A14EC3E525}" sibTransId="{FD4D7E65-B8FE-452D-BF57-6497FD036DA7}"/>
    <dgm:cxn modelId="{F30F6D60-EF50-4673-B61E-79E12283BA13}" type="presOf" srcId="{F1A14EBB-A953-418D-AA81-CF25D5ABCF11}" destId="{35E37B18-AC3E-4F4C-B0FA-6A7D25CC82CE}" srcOrd="0" destOrd="0" presId="urn:microsoft.com/office/officeart/2005/8/layout/vProcess5"/>
    <dgm:cxn modelId="{51B2B360-7176-4A0B-ABBD-3477E3F4F7C3}" srcId="{A14B4746-D65E-41A0-8380-9737CEFF7FBF}" destId="{F1A14EBB-A953-418D-AA81-CF25D5ABCF11}" srcOrd="3" destOrd="0" parTransId="{490A27ED-D449-45F6-A1B8-B1F1F2E8D197}" sibTransId="{D25F2F5A-B726-4AA4-B574-2067BD1BDBA5}"/>
    <dgm:cxn modelId="{6CDD1341-48ED-4CC0-B46B-628C77D5BDAA}" type="presOf" srcId="{D25F2F5A-B726-4AA4-B574-2067BD1BDBA5}" destId="{47878073-1529-45E4-B417-6CC006BAEFDC}" srcOrd="0" destOrd="0" presId="urn:microsoft.com/office/officeart/2005/8/layout/vProcess5"/>
    <dgm:cxn modelId="{9A720F43-EE20-4141-B946-A53E13073EC9}" type="presOf" srcId="{CE3DC2E0-3659-4A34-A485-FD7AF64AFE34}" destId="{53F66929-AF9B-40F7-88F6-F925DC1F4FAB}" srcOrd="1" destOrd="0" presId="urn:microsoft.com/office/officeart/2005/8/layout/vProcess5"/>
    <dgm:cxn modelId="{93A12749-20CB-4A45-B99F-81C336266BA0}" srcId="{A14B4746-D65E-41A0-8380-9737CEFF7FBF}" destId="{CE3DC2E0-3659-4A34-A485-FD7AF64AFE34}" srcOrd="0" destOrd="0" parTransId="{B1DE767A-472B-462A-96CC-746DAD45283E}" sibTransId="{79069251-A682-4012-9CE5-776317310664}"/>
    <dgm:cxn modelId="{F9908650-0183-42C2-9DB6-7FD409B82627}" type="presOf" srcId="{9342E9FC-66A8-4B14-9510-95652F0BF641}" destId="{26C805A9-3A4F-47BF-AC4D-99BC09DBD681}" srcOrd="1" destOrd="0" presId="urn:microsoft.com/office/officeart/2005/8/layout/vProcess5"/>
    <dgm:cxn modelId="{652AF650-0D2D-4EFA-A925-8F9106870826}" type="presOf" srcId="{9342E9FC-66A8-4B14-9510-95652F0BF641}" destId="{82251D14-675A-4EC4-BBDF-2BE4A66AA898}" srcOrd="0" destOrd="0" presId="urn:microsoft.com/office/officeart/2005/8/layout/vProcess5"/>
    <dgm:cxn modelId="{2818C953-77F7-457B-9F31-264EDD8FB069}" type="presOf" srcId="{0F8BBC95-073A-482D-B44E-31C4D5C1D202}" destId="{140C46A2-3EA0-4FDD-9BEF-91510376575D}" srcOrd="0" destOrd="0" presId="urn:microsoft.com/office/officeart/2005/8/layout/vProcess5"/>
    <dgm:cxn modelId="{3114B087-CBE3-46D7-BB26-F9302A53252C}" type="presOf" srcId="{BEFADCEC-6820-4670-B348-72B07802BF93}" destId="{90E3D5C4-05D2-4D55-BE9B-A2E460DEB179}" srcOrd="1" destOrd="0" presId="urn:microsoft.com/office/officeart/2005/8/layout/vProcess5"/>
    <dgm:cxn modelId="{57882989-4E68-4ADA-95B5-73C838ADC3E8}" srcId="{A14B4746-D65E-41A0-8380-9737CEFF7FBF}" destId="{9342E9FC-66A8-4B14-9510-95652F0BF641}" srcOrd="1" destOrd="0" parTransId="{9A4C86D4-294D-472E-A912-4E7437CE31DB}" sibTransId="{CE90F1DC-6E75-4178-8D1D-3257BC8E1602}"/>
    <dgm:cxn modelId="{8B510393-98F0-4C2A-9339-ADE13F7FE994}" type="presOf" srcId="{BEFADCEC-6820-4670-B348-72B07802BF93}" destId="{AD4C8B3C-32A3-487F-941D-2D68AE8ED226}" srcOrd="0" destOrd="0" presId="urn:microsoft.com/office/officeart/2005/8/layout/vProcess5"/>
    <dgm:cxn modelId="{7F7182A1-5F37-4257-917A-2ECEC4195556}" type="presOf" srcId="{79069251-A682-4012-9CE5-776317310664}" destId="{BCC99986-B74E-42C4-B521-D483A3F77084}" srcOrd="0" destOrd="0" presId="urn:microsoft.com/office/officeart/2005/8/layout/vProcess5"/>
    <dgm:cxn modelId="{3B3D54A2-033B-41AE-A098-4A65AB87C42E}" type="presOf" srcId="{CE90F1DC-6E75-4178-8D1D-3257BC8E1602}" destId="{FCC03A77-1B7B-44A1-95F3-77CE6BD06C2E}" srcOrd="0" destOrd="0" presId="urn:microsoft.com/office/officeart/2005/8/layout/vProcess5"/>
    <dgm:cxn modelId="{FCAC82A3-F061-4EAF-A21D-D342D91A837D}" type="presOf" srcId="{0F8BBC95-073A-482D-B44E-31C4D5C1D202}" destId="{27791150-B660-4C9E-BF5A-B697985EF1FC}" srcOrd="1" destOrd="0" presId="urn:microsoft.com/office/officeart/2005/8/layout/vProcess5"/>
    <dgm:cxn modelId="{1B3AA9BA-D83B-472E-A3C2-FC6093C0C5B7}" type="presOf" srcId="{F1A14EBB-A953-418D-AA81-CF25D5ABCF11}" destId="{82B60A64-8FDE-467E-94B8-3EF8717FF8D0}" srcOrd="1" destOrd="0" presId="urn:microsoft.com/office/officeart/2005/8/layout/vProcess5"/>
    <dgm:cxn modelId="{50C544BE-DE22-42CE-863D-2BAE61C8A2F9}" type="presOf" srcId="{CE3DC2E0-3659-4A34-A485-FD7AF64AFE34}" destId="{3B8EF05B-8F24-491F-AC16-48F498BA3210}" srcOrd="0" destOrd="0" presId="urn:microsoft.com/office/officeart/2005/8/layout/vProcess5"/>
    <dgm:cxn modelId="{02E859A5-DD89-4A19-8BC3-2D3112272F54}" type="presParOf" srcId="{457C1EAF-2C3C-42F4-AECE-9B9210FA48AD}" destId="{53647966-665E-4CD3-B1E9-CF037564139A}" srcOrd="0" destOrd="0" presId="urn:microsoft.com/office/officeart/2005/8/layout/vProcess5"/>
    <dgm:cxn modelId="{26B50932-9057-446F-9AE1-B47DE81BF550}" type="presParOf" srcId="{457C1EAF-2C3C-42F4-AECE-9B9210FA48AD}" destId="{3B8EF05B-8F24-491F-AC16-48F498BA3210}" srcOrd="1" destOrd="0" presId="urn:microsoft.com/office/officeart/2005/8/layout/vProcess5"/>
    <dgm:cxn modelId="{D68A04CC-E1BF-4154-98ED-DAEF1138D6A4}" type="presParOf" srcId="{457C1EAF-2C3C-42F4-AECE-9B9210FA48AD}" destId="{82251D14-675A-4EC4-BBDF-2BE4A66AA898}" srcOrd="2" destOrd="0" presId="urn:microsoft.com/office/officeart/2005/8/layout/vProcess5"/>
    <dgm:cxn modelId="{DACF1813-4BDF-41FF-9B13-039F260B2947}" type="presParOf" srcId="{457C1EAF-2C3C-42F4-AECE-9B9210FA48AD}" destId="{AD4C8B3C-32A3-487F-941D-2D68AE8ED226}" srcOrd="3" destOrd="0" presId="urn:microsoft.com/office/officeart/2005/8/layout/vProcess5"/>
    <dgm:cxn modelId="{ACEDDB63-3C64-4223-94E3-15C4B20AC8AF}" type="presParOf" srcId="{457C1EAF-2C3C-42F4-AECE-9B9210FA48AD}" destId="{35E37B18-AC3E-4F4C-B0FA-6A7D25CC82CE}" srcOrd="4" destOrd="0" presId="urn:microsoft.com/office/officeart/2005/8/layout/vProcess5"/>
    <dgm:cxn modelId="{10BD676B-EB37-4C55-8EC5-814D8F472619}" type="presParOf" srcId="{457C1EAF-2C3C-42F4-AECE-9B9210FA48AD}" destId="{140C46A2-3EA0-4FDD-9BEF-91510376575D}" srcOrd="5" destOrd="0" presId="urn:microsoft.com/office/officeart/2005/8/layout/vProcess5"/>
    <dgm:cxn modelId="{AD1F6BBA-022C-455C-80DD-B168C7DF4070}" type="presParOf" srcId="{457C1EAF-2C3C-42F4-AECE-9B9210FA48AD}" destId="{BCC99986-B74E-42C4-B521-D483A3F77084}" srcOrd="6" destOrd="0" presId="urn:microsoft.com/office/officeart/2005/8/layout/vProcess5"/>
    <dgm:cxn modelId="{054D1412-78B0-418E-92CD-B277497D80D0}" type="presParOf" srcId="{457C1EAF-2C3C-42F4-AECE-9B9210FA48AD}" destId="{FCC03A77-1B7B-44A1-95F3-77CE6BD06C2E}" srcOrd="7" destOrd="0" presId="urn:microsoft.com/office/officeart/2005/8/layout/vProcess5"/>
    <dgm:cxn modelId="{995E42A2-EC8F-4231-9A34-09520CF9599D}" type="presParOf" srcId="{457C1EAF-2C3C-42F4-AECE-9B9210FA48AD}" destId="{BA5051E5-4AC4-4C77-93E9-3C631DC42471}" srcOrd="8" destOrd="0" presId="urn:microsoft.com/office/officeart/2005/8/layout/vProcess5"/>
    <dgm:cxn modelId="{03D00007-C4A4-49F0-8A61-F1EF624298A3}" type="presParOf" srcId="{457C1EAF-2C3C-42F4-AECE-9B9210FA48AD}" destId="{47878073-1529-45E4-B417-6CC006BAEFDC}" srcOrd="9" destOrd="0" presId="urn:microsoft.com/office/officeart/2005/8/layout/vProcess5"/>
    <dgm:cxn modelId="{36B8B982-3DDF-46C8-8049-74093D1B67DE}" type="presParOf" srcId="{457C1EAF-2C3C-42F4-AECE-9B9210FA48AD}" destId="{53F66929-AF9B-40F7-88F6-F925DC1F4FAB}" srcOrd="10" destOrd="0" presId="urn:microsoft.com/office/officeart/2005/8/layout/vProcess5"/>
    <dgm:cxn modelId="{3EC596CE-6971-4AA8-A81F-FACD1ED236C1}" type="presParOf" srcId="{457C1EAF-2C3C-42F4-AECE-9B9210FA48AD}" destId="{26C805A9-3A4F-47BF-AC4D-99BC09DBD681}" srcOrd="11" destOrd="0" presId="urn:microsoft.com/office/officeart/2005/8/layout/vProcess5"/>
    <dgm:cxn modelId="{1F3C68E0-A1D1-4E40-A3D5-5CE49B859FA5}" type="presParOf" srcId="{457C1EAF-2C3C-42F4-AECE-9B9210FA48AD}" destId="{90E3D5C4-05D2-4D55-BE9B-A2E460DEB179}" srcOrd="12" destOrd="0" presId="urn:microsoft.com/office/officeart/2005/8/layout/vProcess5"/>
    <dgm:cxn modelId="{00F9F767-04F5-4657-AA85-F02A8ABC9C00}" type="presParOf" srcId="{457C1EAF-2C3C-42F4-AECE-9B9210FA48AD}" destId="{82B60A64-8FDE-467E-94B8-3EF8717FF8D0}" srcOrd="13" destOrd="0" presId="urn:microsoft.com/office/officeart/2005/8/layout/vProcess5"/>
    <dgm:cxn modelId="{5ADF420F-17EF-4F2C-BDF8-11345AD0866D}" type="presParOf" srcId="{457C1EAF-2C3C-42F4-AECE-9B9210FA48AD}" destId="{27791150-B660-4C9E-BF5A-B697985EF1F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ABDC8C-2FA0-422B-BE14-5EB4D47979C8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2804C4-7D4E-4EBA-98F2-443E808FDC5B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Педагог - психолог</a:t>
          </a:r>
        </a:p>
      </dgm:t>
    </dgm:pt>
    <dgm:pt modelId="{D7A21C21-F22D-46C3-A0FD-EE54C3EB15AF}" type="parTrans" cxnId="{AB9B8FF5-3A78-422B-BC67-1C15EAC5A381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45D4F270-9607-4A5C-8C9B-A92F85F80EE2}" type="sibTrans" cxnId="{AB9B8FF5-3A78-422B-BC67-1C15EAC5A381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6A561C51-EE5D-4F77-AD0C-3BE814B6EE3A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Мониторинг инфраструктуры групп – 1 рабочий день</a:t>
          </a:r>
        </a:p>
      </dgm:t>
    </dgm:pt>
    <dgm:pt modelId="{95C399C0-6AEA-4176-B1A3-C9F5FC130895}" type="parTrans" cxnId="{0BBD37ED-090A-456E-924F-A4307958EBAB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E5079982-6B9B-4CB9-8029-19A1ABBEB702}" type="sibTrans" cxnId="{0BBD37ED-090A-456E-924F-A4307958EBAB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58B09E20-9EE5-4E25-9BAD-D28B8377CC4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100">
              <a:solidFill>
                <a:schemeClr val="tx2">
                  <a:lumMod val="50000"/>
                </a:schemeClr>
              </a:solidFill>
            </a:rPr>
            <a:t>Оформление результатов мониторинга – 1 рабочий день</a:t>
          </a:r>
          <a:endParaRPr lang="ru-RU" sz="1100" dirty="0">
            <a:solidFill>
              <a:schemeClr val="tx2">
                <a:lumMod val="50000"/>
              </a:schemeClr>
            </a:solidFill>
          </a:endParaRPr>
        </a:p>
      </dgm:t>
    </dgm:pt>
    <dgm:pt modelId="{7462ADE8-6B8D-4522-8CB0-35D9B9B16E51}" type="parTrans" cxnId="{4CFBFC45-2039-4E8D-AE8F-D72B50D5CBF5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ED8C1394-3184-49A2-9586-5C25E5B1BC20}" type="sibTrans" cxnId="{4CFBFC45-2039-4E8D-AE8F-D72B50D5CBF5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8E69D3E7-AA2D-413A-B500-41E9C3198CF7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Формирование карт контроля               1 рабочий день </a:t>
          </a:r>
        </a:p>
      </dgm:t>
    </dgm:pt>
    <dgm:pt modelId="{3438CB3A-BAF2-4F33-A1AB-AF25D0607A7A}" type="parTrans" cxnId="{F4EDBA18-2C40-4D5C-9377-C470436AEDDA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DC2B9192-41D9-4251-AFCD-0D70CD1D0AB8}" type="sibTrans" cxnId="{F4EDBA18-2C40-4D5C-9377-C470436AEDDA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3B5299D0-5A87-4907-A8D2-D03DFD860192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Изготовление образовательных материалов (совместно с воспитателями 15 рабочих дней)</a:t>
          </a:r>
        </a:p>
      </dgm:t>
    </dgm:pt>
    <dgm:pt modelId="{06BCB9FC-A7EA-450E-8CF4-33A243B2E2CD}" type="parTrans" cxnId="{2966CCFF-7170-43F8-805B-D957EDA2B6A8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98BD5485-C49D-456B-83FD-B9E08A9CD531}" type="sibTrans" cxnId="{2966CCFF-7170-43F8-805B-D957EDA2B6A8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E95F1911-E2CC-4933-8048-F4D0ECCA1C2F}" type="pres">
      <dgm:prSet presAssocID="{08ABDC8C-2FA0-422B-BE14-5EB4D47979C8}" presName="outerComposite" presStyleCnt="0">
        <dgm:presLayoutVars>
          <dgm:chMax val="5"/>
          <dgm:dir/>
          <dgm:resizeHandles val="exact"/>
        </dgm:presLayoutVars>
      </dgm:prSet>
      <dgm:spPr/>
    </dgm:pt>
    <dgm:pt modelId="{E88588C4-392B-46CA-8512-B88CA47AB4DA}" type="pres">
      <dgm:prSet presAssocID="{08ABDC8C-2FA0-422B-BE14-5EB4D47979C8}" presName="dummyMaxCanvas" presStyleCnt="0">
        <dgm:presLayoutVars/>
      </dgm:prSet>
      <dgm:spPr/>
    </dgm:pt>
    <dgm:pt modelId="{91CF0404-DFEA-4B02-8BB3-D123934390E7}" type="pres">
      <dgm:prSet presAssocID="{08ABDC8C-2FA0-422B-BE14-5EB4D47979C8}" presName="FiveNodes_1" presStyleLbl="node1" presStyleIdx="0" presStyleCnt="5" custLinFactNeighborX="-728" custLinFactNeighborY="562">
        <dgm:presLayoutVars>
          <dgm:bulletEnabled val="1"/>
        </dgm:presLayoutVars>
      </dgm:prSet>
      <dgm:spPr/>
    </dgm:pt>
    <dgm:pt modelId="{FDD7C59D-9DC4-43C8-AFB5-086AA7FD7F80}" type="pres">
      <dgm:prSet presAssocID="{08ABDC8C-2FA0-422B-BE14-5EB4D47979C8}" presName="FiveNodes_2" presStyleLbl="node1" presStyleIdx="1" presStyleCnt="5">
        <dgm:presLayoutVars>
          <dgm:bulletEnabled val="1"/>
        </dgm:presLayoutVars>
      </dgm:prSet>
      <dgm:spPr/>
    </dgm:pt>
    <dgm:pt modelId="{353D86F0-7E50-4A0B-AE5D-9A54CD6A5DB0}" type="pres">
      <dgm:prSet presAssocID="{08ABDC8C-2FA0-422B-BE14-5EB4D47979C8}" presName="FiveNodes_3" presStyleLbl="node1" presStyleIdx="2" presStyleCnt="5">
        <dgm:presLayoutVars>
          <dgm:bulletEnabled val="1"/>
        </dgm:presLayoutVars>
      </dgm:prSet>
      <dgm:spPr/>
    </dgm:pt>
    <dgm:pt modelId="{51AB6443-5723-478C-9E37-2F29C4289B45}" type="pres">
      <dgm:prSet presAssocID="{08ABDC8C-2FA0-422B-BE14-5EB4D47979C8}" presName="FiveNodes_4" presStyleLbl="node1" presStyleIdx="3" presStyleCnt="5">
        <dgm:presLayoutVars>
          <dgm:bulletEnabled val="1"/>
        </dgm:presLayoutVars>
      </dgm:prSet>
      <dgm:spPr/>
    </dgm:pt>
    <dgm:pt modelId="{FF9A4C3A-1F30-4843-B38E-4FEF45954CAF}" type="pres">
      <dgm:prSet presAssocID="{08ABDC8C-2FA0-422B-BE14-5EB4D47979C8}" presName="FiveNodes_5" presStyleLbl="node1" presStyleIdx="4" presStyleCnt="5">
        <dgm:presLayoutVars>
          <dgm:bulletEnabled val="1"/>
        </dgm:presLayoutVars>
      </dgm:prSet>
      <dgm:spPr/>
    </dgm:pt>
    <dgm:pt modelId="{C56301AA-0358-4AB3-BBBB-8245A32D7946}" type="pres">
      <dgm:prSet presAssocID="{08ABDC8C-2FA0-422B-BE14-5EB4D47979C8}" presName="FiveConn_1-2" presStyleLbl="fgAccFollowNode1" presStyleIdx="0" presStyleCnt="4">
        <dgm:presLayoutVars>
          <dgm:bulletEnabled val="1"/>
        </dgm:presLayoutVars>
      </dgm:prSet>
      <dgm:spPr/>
    </dgm:pt>
    <dgm:pt modelId="{C1EC73CF-8BE4-41C1-B408-BE598E696BAD}" type="pres">
      <dgm:prSet presAssocID="{08ABDC8C-2FA0-422B-BE14-5EB4D47979C8}" presName="FiveConn_2-3" presStyleLbl="fgAccFollowNode1" presStyleIdx="1" presStyleCnt="4">
        <dgm:presLayoutVars>
          <dgm:bulletEnabled val="1"/>
        </dgm:presLayoutVars>
      </dgm:prSet>
      <dgm:spPr/>
    </dgm:pt>
    <dgm:pt modelId="{6686D1BE-0CBC-4519-8B38-ECDE3E633A13}" type="pres">
      <dgm:prSet presAssocID="{08ABDC8C-2FA0-422B-BE14-5EB4D47979C8}" presName="FiveConn_3-4" presStyleLbl="fgAccFollowNode1" presStyleIdx="2" presStyleCnt="4">
        <dgm:presLayoutVars>
          <dgm:bulletEnabled val="1"/>
        </dgm:presLayoutVars>
      </dgm:prSet>
      <dgm:spPr/>
    </dgm:pt>
    <dgm:pt modelId="{A9589371-729D-4DBC-BA1F-75C983B9851F}" type="pres">
      <dgm:prSet presAssocID="{08ABDC8C-2FA0-422B-BE14-5EB4D47979C8}" presName="FiveConn_4-5" presStyleLbl="fgAccFollowNode1" presStyleIdx="3" presStyleCnt="4">
        <dgm:presLayoutVars>
          <dgm:bulletEnabled val="1"/>
        </dgm:presLayoutVars>
      </dgm:prSet>
      <dgm:spPr/>
    </dgm:pt>
    <dgm:pt modelId="{9CAD9029-5D67-472A-AAD8-32B3B57E00B0}" type="pres">
      <dgm:prSet presAssocID="{08ABDC8C-2FA0-422B-BE14-5EB4D47979C8}" presName="FiveNodes_1_text" presStyleLbl="node1" presStyleIdx="4" presStyleCnt="5">
        <dgm:presLayoutVars>
          <dgm:bulletEnabled val="1"/>
        </dgm:presLayoutVars>
      </dgm:prSet>
      <dgm:spPr/>
    </dgm:pt>
    <dgm:pt modelId="{1ED88941-5C7F-4F6F-8EAF-EE32C36B2877}" type="pres">
      <dgm:prSet presAssocID="{08ABDC8C-2FA0-422B-BE14-5EB4D47979C8}" presName="FiveNodes_2_text" presStyleLbl="node1" presStyleIdx="4" presStyleCnt="5">
        <dgm:presLayoutVars>
          <dgm:bulletEnabled val="1"/>
        </dgm:presLayoutVars>
      </dgm:prSet>
      <dgm:spPr/>
    </dgm:pt>
    <dgm:pt modelId="{80378F30-CE1C-4F4D-8FAA-A211C55E434F}" type="pres">
      <dgm:prSet presAssocID="{08ABDC8C-2FA0-422B-BE14-5EB4D47979C8}" presName="FiveNodes_3_text" presStyleLbl="node1" presStyleIdx="4" presStyleCnt="5">
        <dgm:presLayoutVars>
          <dgm:bulletEnabled val="1"/>
        </dgm:presLayoutVars>
      </dgm:prSet>
      <dgm:spPr/>
    </dgm:pt>
    <dgm:pt modelId="{E5BB04D1-F327-4CBC-BD2E-952D50B2F173}" type="pres">
      <dgm:prSet presAssocID="{08ABDC8C-2FA0-422B-BE14-5EB4D47979C8}" presName="FiveNodes_4_text" presStyleLbl="node1" presStyleIdx="4" presStyleCnt="5">
        <dgm:presLayoutVars>
          <dgm:bulletEnabled val="1"/>
        </dgm:presLayoutVars>
      </dgm:prSet>
      <dgm:spPr/>
    </dgm:pt>
    <dgm:pt modelId="{514162EE-B366-439B-ABA4-9040CA95EEFB}" type="pres">
      <dgm:prSet presAssocID="{08ABDC8C-2FA0-422B-BE14-5EB4D47979C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D1F8504-AB13-448C-9945-CA0376F37B14}" type="presOf" srcId="{6A561C51-EE5D-4F77-AD0C-3BE814B6EE3A}" destId="{1ED88941-5C7F-4F6F-8EAF-EE32C36B2877}" srcOrd="1" destOrd="0" presId="urn:microsoft.com/office/officeart/2005/8/layout/vProcess5"/>
    <dgm:cxn modelId="{919B910A-EB3A-41E8-9271-BDCD66DD18C1}" type="presOf" srcId="{ED8C1394-3184-49A2-9586-5C25E5B1BC20}" destId="{6686D1BE-0CBC-4519-8B38-ECDE3E633A13}" srcOrd="0" destOrd="0" presId="urn:microsoft.com/office/officeart/2005/8/layout/vProcess5"/>
    <dgm:cxn modelId="{09F92A13-8992-4DB0-A452-8A6192C51B85}" type="presOf" srcId="{08ABDC8C-2FA0-422B-BE14-5EB4D47979C8}" destId="{E95F1911-E2CC-4933-8048-F4D0ECCA1C2F}" srcOrd="0" destOrd="0" presId="urn:microsoft.com/office/officeart/2005/8/layout/vProcess5"/>
    <dgm:cxn modelId="{F4EDBA18-2C40-4D5C-9377-C470436AEDDA}" srcId="{08ABDC8C-2FA0-422B-BE14-5EB4D47979C8}" destId="{8E69D3E7-AA2D-413A-B500-41E9C3198CF7}" srcOrd="3" destOrd="0" parTransId="{3438CB3A-BAF2-4F33-A1AB-AF25D0607A7A}" sibTransId="{DC2B9192-41D9-4251-AFCD-0D70CD1D0AB8}"/>
    <dgm:cxn modelId="{4CFBFC45-2039-4E8D-AE8F-D72B50D5CBF5}" srcId="{08ABDC8C-2FA0-422B-BE14-5EB4D47979C8}" destId="{58B09E20-9EE5-4E25-9BAD-D28B8377CC44}" srcOrd="2" destOrd="0" parTransId="{7462ADE8-6B8D-4522-8CB0-35D9B9B16E51}" sibTransId="{ED8C1394-3184-49A2-9586-5C25E5B1BC20}"/>
    <dgm:cxn modelId="{4D87BE67-A2A9-4E25-BEDE-9344380D9683}" type="presOf" srcId="{7B2804C4-7D4E-4EBA-98F2-443E808FDC5B}" destId="{9CAD9029-5D67-472A-AAD8-32B3B57E00B0}" srcOrd="1" destOrd="0" presId="urn:microsoft.com/office/officeart/2005/8/layout/vProcess5"/>
    <dgm:cxn modelId="{2DA2F357-874B-47D4-8485-21BFDDC627F0}" type="presOf" srcId="{8E69D3E7-AA2D-413A-B500-41E9C3198CF7}" destId="{E5BB04D1-F327-4CBC-BD2E-952D50B2F173}" srcOrd="1" destOrd="0" presId="urn:microsoft.com/office/officeart/2005/8/layout/vProcess5"/>
    <dgm:cxn modelId="{892E2558-6CAA-43E7-AE5D-B748AF798F3F}" type="presOf" srcId="{DC2B9192-41D9-4251-AFCD-0D70CD1D0AB8}" destId="{A9589371-729D-4DBC-BA1F-75C983B9851F}" srcOrd="0" destOrd="0" presId="urn:microsoft.com/office/officeart/2005/8/layout/vProcess5"/>
    <dgm:cxn modelId="{3B7D447C-4879-431C-A9A9-70FEB5F9364A}" type="presOf" srcId="{E5079982-6B9B-4CB9-8029-19A1ABBEB702}" destId="{C1EC73CF-8BE4-41C1-B408-BE598E696BAD}" srcOrd="0" destOrd="0" presId="urn:microsoft.com/office/officeart/2005/8/layout/vProcess5"/>
    <dgm:cxn modelId="{662E3B93-C8A4-44D7-A232-F23B0ACA03BD}" type="presOf" srcId="{3B5299D0-5A87-4907-A8D2-D03DFD860192}" destId="{514162EE-B366-439B-ABA4-9040CA95EEFB}" srcOrd="1" destOrd="0" presId="urn:microsoft.com/office/officeart/2005/8/layout/vProcess5"/>
    <dgm:cxn modelId="{1BA2809F-30BF-40C0-80BE-094F279F2CC3}" type="presOf" srcId="{3B5299D0-5A87-4907-A8D2-D03DFD860192}" destId="{FF9A4C3A-1F30-4843-B38E-4FEF45954CAF}" srcOrd="0" destOrd="0" presId="urn:microsoft.com/office/officeart/2005/8/layout/vProcess5"/>
    <dgm:cxn modelId="{E16696A5-E4CD-4065-A65F-C7189B647C78}" type="presOf" srcId="{8E69D3E7-AA2D-413A-B500-41E9C3198CF7}" destId="{51AB6443-5723-478C-9E37-2F29C4289B45}" srcOrd="0" destOrd="0" presId="urn:microsoft.com/office/officeart/2005/8/layout/vProcess5"/>
    <dgm:cxn modelId="{2DC0E1A5-EE60-4F08-8AA7-769283155C4E}" type="presOf" srcId="{58B09E20-9EE5-4E25-9BAD-D28B8377CC44}" destId="{353D86F0-7E50-4A0B-AE5D-9A54CD6A5DB0}" srcOrd="0" destOrd="0" presId="urn:microsoft.com/office/officeart/2005/8/layout/vProcess5"/>
    <dgm:cxn modelId="{230FD5AC-5DF4-4C3E-8273-D2CB65085CD4}" type="presOf" srcId="{58B09E20-9EE5-4E25-9BAD-D28B8377CC44}" destId="{80378F30-CE1C-4F4D-8FAA-A211C55E434F}" srcOrd="1" destOrd="0" presId="urn:microsoft.com/office/officeart/2005/8/layout/vProcess5"/>
    <dgm:cxn modelId="{97342BE5-4C10-4C79-96F3-DB4B6FBD4CD6}" type="presOf" srcId="{7B2804C4-7D4E-4EBA-98F2-443E808FDC5B}" destId="{91CF0404-DFEA-4B02-8BB3-D123934390E7}" srcOrd="0" destOrd="0" presId="urn:microsoft.com/office/officeart/2005/8/layout/vProcess5"/>
    <dgm:cxn modelId="{0BBD37ED-090A-456E-924F-A4307958EBAB}" srcId="{08ABDC8C-2FA0-422B-BE14-5EB4D47979C8}" destId="{6A561C51-EE5D-4F77-AD0C-3BE814B6EE3A}" srcOrd="1" destOrd="0" parTransId="{95C399C0-6AEA-4176-B1A3-C9F5FC130895}" sibTransId="{E5079982-6B9B-4CB9-8029-19A1ABBEB702}"/>
    <dgm:cxn modelId="{AB9B8FF5-3A78-422B-BC67-1C15EAC5A381}" srcId="{08ABDC8C-2FA0-422B-BE14-5EB4D47979C8}" destId="{7B2804C4-7D4E-4EBA-98F2-443E808FDC5B}" srcOrd="0" destOrd="0" parTransId="{D7A21C21-F22D-46C3-A0FD-EE54C3EB15AF}" sibTransId="{45D4F270-9607-4A5C-8C9B-A92F85F80EE2}"/>
    <dgm:cxn modelId="{65E218FC-51FD-4A81-9F70-938C3F19B21A}" type="presOf" srcId="{45D4F270-9607-4A5C-8C9B-A92F85F80EE2}" destId="{C56301AA-0358-4AB3-BBBB-8245A32D7946}" srcOrd="0" destOrd="0" presId="urn:microsoft.com/office/officeart/2005/8/layout/vProcess5"/>
    <dgm:cxn modelId="{7E3C79FC-5BDA-40A4-A1DE-AD05577DE0E4}" type="presOf" srcId="{6A561C51-EE5D-4F77-AD0C-3BE814B6EE3A}" destId="{FDD7C59D-9DC4-43C8-AFB5-086AA7FD7F80}" srcOrd="0" destOrd="0" presId="urn:microsoft.com/office/officeart/2005/8/layout/vProcess5"/>
    <dgm:cxn modelId="{2966CCFF-7170-43F8-805B-D957EDA2B6A8}" srcId="{08ABDC8C-2FA0-422B-BE14-5EB4D47979C8}" destId="{3B5299D0-5A87-4907-A8D2-D03DFD860192}" srcOrd="4" destOrd="0" parTransId="{06BCB9FC-A7EA-450E-8CF4-33A243B2E2CD}" sibTransId="{98BD5485-C49D-456B-83FD-B9E08A9CD531}"/>
    <dgm:cxn modelId="{0FB0B3AB-E1DB-4CDE-B7CE-FAFF183E9F8D}" type="presParOf" srcId="{E95F1911-E2CC-4933-8048-F4D0ECCA1C2F}" destId="{E88588C4-392B-46CA-8512-B88CA47AB4DA}" srcOrd="0" destOrd="0" presId="urn:microsoft.com/office/officeart/2005/8/layout/vProcess5"/>
    <dgm:cxn modelId="{8541618A-E1AD-4689-AC8F-AFA52088CEF5}" type="presParOf" srcId="{E95F1911-E2CC-4933-8048-F4D0ECCA1C2F}" destId="{91CF0404-DFEA-4B02-8BB3-D123934390E7}" srcOrd="1" destOrd="0" presId="urn:microsoft.com/office/officeart/2005/8/layout/vProcess5"/>
    <dgm:cxn modelId="{41399370-146A-4662-8453-9647E2D6FA3E}" type="presParOf" srcId="{E95F1911-E2CC-4933-8048-F4D0ECCA1C2F}" destId="{FDD7C59D-9DC4-43C8-AFB5-086AA7FD7F80}" srcOrd="2" destOrd="0" presId="urn:microsoft.com/office/officeart/2005/8/layout/vProcess5"/>
    <dgm:cxn modelId="{C15F7E12-016B-4542-B651-4B3EE9C06054}" type="presParOf" srcId="{E95F1911-E2CC-4933-8048-F4D0ECCA1C2F}" destId="{353D86F0-7E50-4A0B-AE5D-9A54CD6A5DB0}" srcOrd="3" destOrd="0" presId="urn:microsoft.com/office/officeart/2005/8/layout/vProcess5"/>
    <dgm:cxn modelId="{B22B275B-9404-468A-B3C2-4F7D40EE5A7B}" type="presParOf" srcId="{E95F1911-E2CC-4933-8048-F4D0ECCA1C2F}" destId="{51AB6443-5723-478C-9E37-2F29C4289B45}" srcOrd="4" destOrd="0" presId="urn:microsoft.com/office/officeart/2005/8/layout/vProcess5"/>
    <dgm:cxn modelId="{49BAEB92-0F45-42DB-8288-EE32C89DC970}" type="presParOf" srcId="{E95F1911-E2CC-4933-8048-F4D0ECCA1C2F}" destId="{FF9A4C3A-1F30-4843-B38E-4FEF45954CAF}" srcOrd="5" destOrd="0" presId="urn:microsoft.com/office/officeart/2005/8/layout/vProcess5"/>
    <dgm:cxn modelId="{0290E2F8-B6C8-47F5-B047-C81A338801BC}" type="presParOf" srcId="{E95F1911-E2CC-4933-8048-F4D0ECCA1C2F}" destId="{C56301AA-0358-4AB3-BBBB-8245A32D7946}" srcOrd="6" destOrd="0" presId="urn:microsoft.com/office/officeart/2005/8/layout/vProcess5"/>
    <dgm:cxn modelId="{F0A6EF2D-9525-401A-81D2-3DD97E2D2066}" type="presParOf" srcId="{E95F1911-E2CC-4933-8048-F4D0ECCA1C2F}" destId="{C1EC73CF-8BE4-41C1-B408-BE598E696BAD}" srcOrd="7" destOrd="0" presId="urn:microsoft.com/office/officeart/2005/8/layout/vProcess5"/>
    <dgm:cxn modelId="{6020340E-87B7-4FA8-87FA-04A9C948F31C}" type="presParOf" srcId="{E95F1911-E2CC-4933-8048-F4D0ECCA1C2F}" destId="{6686D1BE-0CBC-4519-8B38-ECDE3E633A13}" srcOrd="8" destOrd="0" presId="urn:microsoft.com/office/officeart/2005/8/layout/vProcess5"/>
    <dgm:cxn modelId="{F261FFD4-E5D0-4234-BF88-56713EAF88CE}" type="presParOf" srcId="{E95F1911-E2CC-4933-8048-F4D0ECCA1C2F}" destId="{A9589371-729D-4DBC-BA1F-75C983B9851F}" srcOrd="9" destOrd="0" presId="urn:microsoft.com/office/officeart/2005/8/layout/vProcess5"/>
    <dgm:cxn modelId="{AD9AA22C-F9DC-4AE8-A673-54C7F1AE6F7D}" type="presParOf" srcId="{E95F1911-E2CC-4933-8048-F4D0ECCA1C2F}" destId="{9CAD9029-5D67-472A-AAD8-32B3B57E00B0}" srcOrd="10" destOrd="0" presId="urn:microsoft.com/office/officeart/2005/8/layout/vProcess5"/>
    <dgm:cxn modelId="{48BCA17E-DF17-480A-AA23-572BBCD95F64}" type="presParOf" srcId="{E95F1911-E2CC-4933-8048-F4D0ECCA1C2F}" destId="{1ED88941-5C7F-4F6F-8EAF-EE32C36B2877}" srcOrd="11" destOrd="0" presId="urn:microsoft.com/office/officeart/2005/8/layout/vProcess5"/>
    <dgm:cxn modelId="{B2C6E4E8-8190-411C-8C11-1D00C2F77A19}" type="presParOf" srcId="{E95F1911-E2CC-4933-8048-F4D0ECCA1C2F}" destId="{80378F30-CE1C-4F4D-8FAA-A211C55E434F}" srcOrd="12" destOrd="0" presId="urn:microsoft.com/office/officeart/2005/8/layout/vProcess5"/>
    <dgm:cxn modelId="{7F79E626-FA38-404E-8CC2-E79547DEBAF1}" type="presParOf" srcId="{E95F1911-E2CC-4933-8048-F4D0ECCA1C2F}" destId="{E5BB04D1-F327-4CBC-BD2E-952D50B2F173}" srcOrd="13" destOrd="0" presId="urn:microsoft.com/office/officeart/2005/8/layout/vProcess5"/>
    <dgm:cxn modelId="{A3D1071A-EEE6-4134-8D01-49725FD20A76}" type="presParOf" srcId="{E95F1911-E2CC-4933-8048-F4D0ECCA1C2F}" destId="{514162EE-B366-439B-ABA4-9040CA95EEF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22C41B-D55E-4195-B0B5-DE604C1D49B4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83B9ED-AF1C-40DA-9CDD-B15F592D468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900" dirty="0">
              <a:solidFill>
                <a:schemeClr val="tx2">
                  <a:lumMod val="50000"/>
                </a:schemeClr>
              </a:solidFill>
            </a:rPr>
            <a:t>Размещение образовательных материалов в центре патриотического воспитания (совместно с воспитателями 1 рабочий день</a:t>
          </a:r>
          <a:r>
            <a:rPr lang="ru-RU" sz="600" dirty="0">
              <a:solidFill>
                <a:schemeClr val="tx2">
                  <a:lumMod val="50000"/>
                </a:schemeClr>
              </a:solidFill>
            </a:rPr>
            <a:t>)</a:t>
          </a:r>
        </a:p>
      </dgm:t>
    </dgm:pt>
    <dgm:pt modelId="{8B7895A5-A40D-4FA2-A229-D5F3C3404210}" type="parTrans" cxnId="{D6334F39-2FC8-4C55-86BB-4CB979C0FA95}">
      <dgm:prSet/>
      <dgm:spPr/>
      <dgm:t>
        <a:bodyPr/>
        <a:lstStyle/>
        <a:p>
          <a:endParaRPr lang="ru-RU"/>
        </a:p>
      </dgm:t>
    </dgm:pt>
    <dgm:pt modelId="{BF415962-2FE5-44CF-B242-D5A0B3D5073B}" type="sibTrans" cxnId="{D6334F39-2FC8-4C55-86BB-4CB979C0FA95}">
      <dgm:prSet/>
      <dgm:spPr/>
      <dgm:t>
        <a:bodyPr/>
        <a:lstStyle/>
        <a:p>
          <a:endParaRPr lang="ru-RU"/>
        </a:p>
      </dgm:t>
    </dgm:pt>
    <dgm:pt modelId="{5066E4D7-F6A6-4E77-A0F8-750BC3FBF120}" type="pres">
      <dgm:prSet presAssocID="{FD22C41B-D55E-4195-B0B5-DE604C1D49B4}" presName="outerComposite" presStyleCnt="0">
        <dgm:presLayoutVars>
          <dgm:chMax val="5"/>
          <dgm:dir/>
          <dgm:resizeHandles val="exact"/>
        </dgm:presLayoutVars>
      </dgm:prSet>
      <dgm:spPr/>
    </dgm:pt>
    <dgm:pt modelId="{291D6EC5-EE97-4B11-8198-AA047E3CC712}" type="pres">
      <dgm:prSet presAssocID="{FD22C41B-D55E-4195-B0B5-DE604C1D49B4}" presName="dummyMaxCanvas" presStyleCnt="0">
        <dgm:presLayoutVars/>
      </dgm:prSet>
      <dgm:spPr/>
    </dgm:pt>
    <dgm:pt modelId="{CD9725F7-2247-4C46-9FBB-879AE3F54A5D}" type="pres">
      <dgm:prSet presAssocID="{FD22C41B-D55E-4195-B0B5-DE604C1D49B4}" presName="OneNode_1" presStyleLbl="node1" presStyleIdx="0" presStyleCnt="1" custScaleY="200000" custLinFactNeighborX="20386" custLinFactNeighborY="-39353">
        <dgm:presLayoutVars>
          <dgm:bulletEnabled val="1"/>
        </dgm:presLayoutVars>
      </dgm:prSet>
      <dgm:spPr/>
    </dgm:pt>
  </dgm:ptLst>
  <dgm:cxnLst>
    <dgm:cxn modelId="{D6334F39-2FC8-4C55-86BB-4CB979C0FA95}" srcId="{FD22C41B-D55E-4195-B0B5-DE604C1D49B4}" destId="{5083B9ED-AF1C-40DA-9CDD-B15F592D4688}" srcOrd="0" destOrd="0" parTransId="{8B7895A5-A40D-4FA2-A229-D5F3C3404210}" sibTransId="{BF415962-2FE5-44CF-B242-D5A0B3D5073B}"/>
    <dgm:cxn modelId="{46CCF355-1651-451B-8EB1-119BC49D58A0}" type="presOf" srcId="{FD22C41B-D55E-4195-B0B5-DE604C1D49B4}" destId="{5066E4D7-F6A6-4E77-A0F8-750BC3FBF120}" srcOrd="0" destOrd="0" presId="urn:microsoft.com/office/officeart/2005/8/layout/vProcess5"/>
    <dgm:cxn modelId="{A1BB5782-4341-41F9-8501-94A411E051D0}" type="presOf" srcId="{5083B9ED-AF1C-40DA-9CDD-B15F592D4688}" destId="{CD9725F7-2247-4C46-9FBB-879AE3F54A5D}" srcOrd="0" destOrd="0" presId="urn:microsoft.com/office/officeart/2005/8/layout/vProcess5"/>
    <dgm:cxn modelId="{2FA63943-2DF1-48C9-86ED-C5409D56C46E}" type="presParOf" srcId="{5066E4D7-F6A6-4E77-A0F8-750BC3FBF120}" destId="{291D6EC5-EE97-4B11-8198-AA047E3CC712}" srcOrd="0" destOrd="0" presId="urn:microsoft.com/office/officeart/2005/8/layout/vProcess5"/>
    <dgm:cxn modelId="{C2242E96-5D9E-431C-994B-F1FEE3F4906D}" type="presParOf" srcId="{5066E4D7-F6A6-4E77-A0F8-750BC3FBF120}" destId="{CD9725F7-2247-4C46-9FBB-879AE3F54A5D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ABDC8C-2FA0-422B-BE14-5EB4D47979C8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2804C4-7D4E-4EBA-98F2-443E808FDC5B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Воспитатели</a:t>
          </a:r>
        </a:p>
      </dgm:t>
    </dgm:pt>
    <dgm:pt modelId="{D7A21C21-F22D-46C3-A0FD-EE54C3EB15AF}" type="parTrans" cxnId="{AB9B8FF5-3A78-422B-BC67-1C15EAC5A381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45D4F270-9607-4A5C-8C9B-A92F85F80EE2}" type="sibTrans" cxnId="{AB9B8FF5-3A78-422B-BC67-1C15EAC5A381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6A561C51-EE5D-4F77-AD0C-3BE814B6EE3A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Проведение педагогической диагностики - 2 рабочих дня</a:t>
          </a:r>
        </a:p>
      </dgm:t>
    </dgm:pt>
    <dgm:pt modelId="{95C399C0-6AEA-4176-B1A3-C9F5FC130895}" type="parTrans" cxnId="{0BBD37ED-090A-456E-924F-A4307958EBAB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E5079982-6B9B-4CB9-8029-19A1ABBEB702}" type="sibTrans" cxnId="{0BBD37ED-090A-456E-924F-A4307958EBAB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58B09E20-9EE5-4E25-9BAD-D28B8377CC4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800" dirty="0">
              <a:solidFill>
                <a:schemeClr val="tx2">
                  <a:lumMod val="50000"/>
                </a:schemeClr>
              </a:solidFill>
            </a:rPr>
            <a:t>Приобретение и изготовление образовательных материалов с привлечением к участию родителей –                          15 рабочих дней</a:t>
          </a:r>
        </a:p>
      </dgm:t>
    </dgm:pt>
    <dgm:pt modelId="{7462ADE8-6B8D-4522-8CB0-35D9B9B16E51}" type="parTrans" cxnId="{4CFBFC45-2039-4E8D-AE8F-D72B50D5CBF5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ED8C1394-3184-49A2-9586-5C25E5B1BC20}" type="sibTrans" cxnId="{4CFBFC45-2039-4E8D-AE8F-D72B50D5CBF5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8E69D3E7-AA2D-413A-B500-41E9C3198CF7}">
      <dgm:prSet phldrT="[Текст]" custT="1"/>
      <dgm:spPr/>
      <dgm:t>
        <a:bodyPr/>
        <a:lstStyle/>
        <a:p>
          <a:r>
            <a:rPr lang="ru-RU" sz="900" dirty="0">
              <a:solidFill>
                <a:schemeClr val="tx2">
                  <a:lumMod val="50000"/>
                </a:schemeClr>
              </a:solidFill>
            </a:rPr>
            <a:t>Размещение образовательных материалов в центре патриотического воспитания- 1 рабочий день</a:t>
          </a:r>
        </a:p>
      </dgm:t>
    </dgm:pt>
    <dgm:pt modelId="{3438CB3A-BAF2-4F33-A1AB-AF25D0607A7A}" type="parTrans" cxnId="{F4EDBA18-2C40-4D5C-9377-C470436AEDDA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DC2B9192-41D9-4251-AFCD-0D70CD1D0AB8}" type="sibTrans" cxnId="{F4EDBA18-2C40-4D5C-9377-C470436AEDDA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3B5299D0-5A87-4907-A8D2-D03DFD860192}">
      <dgm:prSet phldrT="[Текст]" custT="1"/>
      <dgm:spPr/>
      <dgm:t>
        <a:bodyPr/>
        <a:lstStyle/>
        <a:p>
          <a:r>
            <a:rPr lang="ru-RU" sz="1000" dirty="0">
              <a:solidFill>
                <a:schemeClr val="tx2">
                  <a:lumMod val="50000"/>
                </a:schemeClr>
              </a:solidFill>
            </a:rPr>
            <a:t>Организация деятельности с детьми в центре патриотического воспитания – 20 рабочих дней</a:t>
          </a:r>
        </a:p>
      </dgm:t>
    </dgm:pt>
    <dgm:pt modelId="{06BCB9FC-A7EA-450E-8CF4-33A243B2E2CD}" type="parTrans" cxnId="{2966CCFF-7170-43F8-805B-D957EDA2B6A8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98BD5485-C49D-456B-83FD-B9E08A9CD531}" type="sibTrans" cxnId="{2966CCFF-7170-43F8-805B-D957EDA2B6A8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E95F1911-E2CC-4933-8048-F4D0ECCA1C2F}" type="pres">
      <dgm:prSet presAssocID="{08ABDC8C-2FA0-422B-BE14-5EB4D47979C8}" presName="outerComposite" presStyleCnt="0">
        <dgm:presLayoutVars>
          <dgm:chMax val="5"/>
          <dgm:dir/>
          <dgm:resizeHandles val="exact"/>
        </dgm:presLayoutVars>
      </dgm:prSet>
      <dgm:spPr/>
    </dgm:pt>
    <dgm:pt modelId="{E88588C4-392B-46CA-8512-B88CA47AB4DA}" type="pres">
      <dgm:prSet presAssocID="{08ABDC8C-2FA0-422B-BE14-5EB4D47979C8}" presName="dummyMaxCanvas" presStyleCnt="0">
        <dgm:presLayoutVars/>
      </dgm:prSet>
      <dgm:spPr/>
    </dgm:pt>
    <dgm:pt modelId="{91CF0404-DFEA-4B02-8BB3-D123934390E7}" type="pres">
      <dgm:prSet presAssocID="{08ABDC8C-2FA0-422B-BE14-5EB4D47979C8}" presName="FiveNodes_1" presStyleLbl="node1" presStyleIdx="0" presStyleCnt="5" custLinFactNeighborX="-728" custLinFactNeighborY="562">
        <dgm:presLayoutVars>
          <dgm:bulletEnabled val="1"/>
        </dgm:presLayoutVars>
      </dgm:prSet>
      <dgm:spPr/>
    </dgm:pt>
    <dgm:pt modelId="{FDD7C59D-9DC4-43C8-AFB5-086AA7FD7F80}" type="pres">
      <dgm:prSet presAssocID="{08ABDC8C-2FA0-422B-BE14-5EB4D47979C8}" presName="FiveNodes_2" presStyleLbl="node1" presStyleIdx="1" presStyleCnt="5">
        <dgm:presLayoutVars>
          <dgm:bulletEnabled val="1"/>
        </dgm:presLayoutVars>
      </dgm:prSet>
      <dgm:spPr/>
    </dgm:pt>
    <dgm:pt modelId="{353D86F0-7E50-4A0B-AE5D-9A54CD6A5DB0}" type="pres">
      <dgm:prSet presAssocID="{08ABDC8C-2FA0-422B-BE14-5EB4D47979C8}" presName="FiveNodes_3" presStyleLbl="node1" presStyleIdx="2" presStyleCnt="5">
        <dgm:presLayoutVars>
          <dgm:bulletEnabled val="1"/>
        </dgm:presLayoutVars>
      </dgm:prSet>
      <dgm:spPr/>
    </dgm:pt>
    <dgm:pt modelId="{51AB6443-5723-478C-9E37-2F29C4289B45}" type="pres">
      <dgm:prSet presAssocID="{08ABDC8C-2FA0-422B-BE14-5EB4D47979C8}" presName="FiveNodes_4" presStyleLbl="node1" presStyleIdx="3" presStyleCnt="5">
        <dgm:presLayoutVars>
          <dgm:bulletEnabled val="1"/>
        </dgm:presLayoutVars>
      </dgm:prSet>
      <dgm:spPr/>
    </dgm:pt>
    <dgm:pt modelId="{FF9A4C3A-1F30-4843-B38E-4FEF45954CAF}" type="pres">
      <dgm:prSet presAssocID="{08ABDC8C-2FA0-422B-BE14-5EB4D47979C8}" presName="FiveNodes_5" presStyleLbl="node1" presStyleIdx="4" presStyleCnt="5">
        <dgm:presLayoutVars>
          <dgm:bulletEnabled val="1"/>
        </dgm:presLayoutVars>
      </dgm:prSet>
      <dgm:spPr/>
    </dgm:pt>
    <dgm:pt modelId="{C56301AA-0358-4AB3-BBBB-8245A32D7946}" type="pres">
      <dgm:prSet presAssocID="{08ABDC8C-2FA0-422B-BE14-5EB4D47979C8}" presName="FiveConn_1-2" presStyleLbl="fgAccFollowNode1" presStyleIdx="0" presStyleCnt="4">
        <dgm:presLayoutVars>
          <dgm:bulletEnabled val="1"/>
        </dgm:presLayoutVars>
      </dgm:prSet>
      <dgm:spPr/>
    </dgm:pt>
    <dgm:pt modelId="{C1EC73CF-8BE4-41C1-B408-BE598E696BAD}" type="pres">
      <dgm:prSet presAssocID="{08ABDC8C-2FA0-422B-BE14-5EB4D47979C8}" presName="FiveConn_2-3" presStyleLbl="fgAccFollowNode1" presStyleIdx="1" presStyleCnt="4">
        <dgm:presLayoutVars>
          <dgm:bulletEnabled val="1"/>
        </dgm:presLayoutVars>
      </dgm:prSet>
      <dgm:spPr/>
    </dgm:pt>
    <dgm:pt modelId="{6686D1BE-0CBC-4519-8B38-ECDE3E633A13}" type="pres">
      <dgm:prSet presAssocID="{08ABDC8C-2FA0-422B-BE14-5EB4D47979C8}" presName="FiveConn_3-4" presStyleLbl="fgAccFollowNode1" presStyleIdx="2" presStyleCnt="4">
        <dgm:presLayoutVars>
          <dgm:bulletEnabled val="1"/>
        </dgm:presLayoutVars>
      </dgm:prSet>
      <dgm:spPr/>
    </dgm:pt>
    <dgm:pt modelId="{A9589371-729D-4DBC-BA1F-75C983B9851F}" type="pres">
      <dgm:prSet presAssocID="{08ABDC8C-2FA0-422B-BE14-5EB4D47979C8}" presName="FiveConn_4-5" presStyleLbl="fgAccFollowNode1" presStyleIdx="3" presStyleCnt="4">
        <dgm:presLayoutVars>
          <dgm:bulletEnabled val="1"/>
        </dgm:presLayoutVars>
      </dgm:prSet>
      <dgm:spPr/>
    </dgm:pt>
    <dgm:pt modelId="{9CAD9029-5D67-472A-AAD8-32B3B57E00B0}" type="pres">
      <dgm:prSet presAssocID="{08ABDC8C-2FA0-422B-BE14-5EB4D47979C8}" presName="FiveNodes_1_text" presStyleLbl="node1" presStyleIdx="4" presStyleCnt="5">
        <dgm:presLayoutVars>
          <dgm:bulletEnabled val="1"/>
        </dgm:presLayoutVars>
      </dgm:prSet>
      <dgm:spPr/>
    </dgm:pt>
    <dgm:pt modelId="{1ED88941-5C7F-4F6F-8EAF-EE32C36B2877}" type="pres">
      <dgm:prSet presAssocID="{08ABDC8C-2FA0-422B-BE14-5EB4D47979C8}" presName="FiveNodes_2_text" presStyleLbl="node1" presStyleIdx="4" presStyleCnt="5">
        <dgm:presLayoutVars>
          <dgm:bulletEnabled val="1"/>
        </dgm:presLayoutVars>
      </dgm:prSet>
      <dgm:spPr/>
    </dgm:pt>
    <dgm:pt modelId="{80378F30-CE1C-4F4D-8FAA-A211C55E434F}" type="pres">
      <dgm:prSet presAssocID="{08ABDC8C-2FA0-422B-BE14-5EB4D47979C8}" presName="FiveNodes_3_text" presStyleLbl="node1" presStyleIdx="4" presStyleCnt="5">
        <dgm:presLayoutVars>
          <dgm:bulletEnabled val="1"/>
        </dgm:presLayoutVars>
      </dgm:prSet>
      <dgm:spPr/>
    </dgm:pt>
    <dgm:pt modelId="{E5BB04D1-F327-4CBC-BD2E-952D50B2F173}" type="pres">
      <dgm:prSet presAssocID="{08ABDC8C-2FA0-422B-BE14-5EB4D47979C8}" presName="FiveNodes_4_text" presStyleLbl="node1" presStyleIdx="4" presStyleCnt="5">
        <dgm:presLayoutVars>
          <dgm:bulletEnabled val="1"/>
        </dgm:presLayoutVars>
      </dgm:prSet>
      <dgm:spPr/>
    </dgm:pt>
    <dgm:pt modelId="{514162EE-B366-439B-ABA4-9040CA95EEFB}" type="pres">
      <dgm:prSet presAssocID="{08ABDC8C-2FA0-422B-BE14-5EB4D47979C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D1F8504-AB13-448C-9945-CA0376F37B14}" type="presOf" srcId="{6A561C51-EE5D-4F77-AD0C-3BE814B6EE3A}" destId="{1ED88941-5C7F-4F6F-8EAF-EE32C36B2877}" srcOrd="1" destOrd="0" presId="urn:microsoft.com/office/officeart/2005/8/layout/vProcess5"/>
    <dgm:cxn modelId="{919B910A-EB3A-41E8-9271-BDCD66DD18C1}" type="presOf" srcId="{ED8C1394-3184-49A2-9586-5C25E5B1BC20}" destId="{6686D1BE-0CBC-4519-8B38-ECDE3E633A13}" srcOrd="0" destOrd="0" presId="urn:microsoft.com/office/officeart/2005/8/layout/vProcess5"/>
    <dgm:cxn modelId="{09F92A13-8992-4DB0-A452-8A6192C51B85}" type="presOf" srcId="{08ABDC8C-2FA0-422B-BE14-5EB4D47979C8}" destId="{E95F1911-E2CC-4933-8048-F4D0ECCA1C2F}" srcOrd="0" destOrd="0" presId="urn:microsoft.com/office/officeart/2005/8/layout/vProcess5"/>
    <dgm:cxn modelId="{F4EDBA18-2C40-4D5C-9377-C470436AEDDA}" srcId="{08ABDC8C-2FA0-422B-BE14-5EB4D47979C8}" destId="{8E69D3E7-AA2D-413A-B500-41E9C3198CF7}" srcOrd="3" destOrd="0" parTransId="{3438CB3A-BAF2-4F33-A1AB-AF25D0607A7A}" sibTransId="{DC2B9192-41D9-4251-AFCD-0D70CD1D0AB8}"/>
    <dgm:cxn modelId="{4CFBFC45-2039-4E8D-AE8F-D72B50D5CBF5}" srcId="{08ABDC8C-2FA0-422B-BE14-5EB4D47979C8}" destId="{58B09E20-9EE5-4E25-9BAD-D28B8377CC44}" srcOrd="2" destOrd="0" parTransId="{7462ADE8-6B8D-4522-8CB0-35D9B9B16E51}" sibTransId="{ED8C1394-3184-49A2-9586-5C25E5B1BC20}"/>
    <dgm:cxn modelId="{4D87BE67-A2A9-4E25-BEDE-9344380D9683}" type="presOf" srcId="{7B2804C4-7D4E-4EBA-98F2-443E808FDC5B}" destId="{9CAD9029-5D67-472A-AAD8-32B3B57E00B0}" srcOrd="1" destOrd="0" presId="urn:microsoft.com/office/officeart/2005/8/layout/vProcess5"/>
    <dgm:cxn modelId="{2DA2F357-874B-47D4-8485-21BFDDC627F0}" type="presOf" srcId="{8E69D3E7-AA2D-413A-B500-41E9C3198CF7}" destId="{E5BB04D1-F327-4CBC-BD2E-952D50B2F173}" srcOrd="1" destOrd="0" presId="urn:microsoft.com/office/officeart/2005/8/layout/vProcess5"/>
    <dgm:cxn modelId="{892E2558-6CAA-43E7-AE5D-B748AF798F3F}" type="presOf" srcId="{DC2B9192-41D9-4251-AFCD-0D70CD1D0AB8}" destId="{A9589371-729D-4DBC-BA1F-75C983B9851F}" srcOrd="0" destOrd="0" presId="urn:microsoft.com/office/officeart/2005/8/layout/vProcess5"/>
    <dgm:cxn modelId="{3B7D447C-4879-431C-A9A9-70FEB5F9364A}" type="presOf" srcId="{E5079982-6B9B-4CB9-8029-19A1ABBEB702}" destId="{C1EC73CF-8BE4-41C1-B408-BE598E696BAD}" srcOrd="0" destOrd="0" presId="urn:microsoft.com/office/officeart/2005/8/layout/vProcess5"/>
    <dgm:cxn modelId="{662E3B93-C8A4-44D7-A232-F23B0ACA03BD}" type="presOf" srcId="{3B5299D0-5A87-4907-A8D2-D03DFD860192}" destId="{514162EE-B366-439B-ABA4-9040CA95EEFB}" srcOrd="1" destOrd="0" presId="urn:microsoft.com/office/officeart/2005/8/layout/vProcess5"/>
    <dgm:cxn modelId="{1BA2809F-30BF-40C0-80BE-094F279F2CC3}" type="presOf" srcId="{3B5299D0-5A87-4907-A8D2-D03DFD860192}" destId="{FF9A4C3A-1F30-4843-B38E-4FEF45954CAF}" srcOrd="0" destOrd="0" presId="urn:microsoft.com/office/officeart/2005/8/layout/vProcess5"/>
    <dgm:cxn modelId="{E16696A5-E4CD-4065-A65F-C7189B647C78}" type="presOf" srcId="{8E69D3E7-AA2D-413A-B500-41E9C3198CF7}" destId="{51AB6443-5723-478C-9E37-2F29C4289B45}" srcOrd="0" destOrd="0" presId="urn:microsoft.com/office/officeart/2005/8/layout/vProcess5"/>
    <dgm:cxn modelId="{2DC0E1A5-EE60-4F08-8AA7-769283155C4E}" type="presOf" srcId="{58B09E20-9EE5-4E25-9BAD-D28B8377CC44}" destId="{353D86F0-7E50-4A0B-AE5D-9A54CD6A5DB0}" srcOrd="0" destOrd="0" presId="urn:microsoft.com/office/officeart/2005/8/layout/vProcess5"/>
    <dgm:cxn modelId="{230FD5AC-5DF4-4C3E-8273-D2CB65085CD4}" type="presOf" srcId="{58B09E20-9EE5-4E25-9BAD-D28B8377CC44}" destId="{80378F30-CE1C-4F4D-8FAA-A211C55E434F}" srcOrd="1" destOrd="0" presId="urn:microsoft.com/office/officeart/2005/8/layout/vProcess5"/>
    <dgm:cxn modelId="{97342BE5-4C10-4C79-96F3-DB4B6FBD4CD6}" type="presOf" srcId="{7B2804C4-7D4E-4EBA-98F2-443E808FDC5B}" destId="{91CF0404-DFEA-4B02-8BB3-D123934390E7}" srcOrd="0" destOrd="0" presId="urn:microsoft.com/office/officeart/2005/8/layout/vProcess5"/>
    <dgm:cxn modelId="{0BBD37ED-090A-456E-924F-A4307958EBAB}" srcId="{08ABDC8C-2FA0-422B-BE14-5EB4D47979C8}" destId="{6A561C51-EE5D-4F77-AD0C-3BE814B6EE3A}" srcOrd="1" destOrd="0" parTransId="{95C399C0-6AEA-4176-B1A3-C9F5FC130895}" sibTransId="{E5079982-6B9B-4CB9-8029-19A1ABBEB702}"/>
    <dgm:cxn modelId="{AB9B8FF5-3A78-422B-BC67-1C15EAC5A381}" srcId="{08ABDC8C-2FA0-422B-BE14-5EB4D47979C8}" destId="{7B2804C4-7D4E-4EBA-98F2-443E808FDC5B}" srcOrd="0" destOrd="0" parTransId="{D7A21C21-F22D-46C3-A0FD-EE54C3EB15AF}" sibTransId="{45D4F270-9607-4A5C-8C9B-A92F85F80EE2}"/>
    <dgm:cxn modelId="{65E218FC-51FD-4A81-9F70-938C3F19B21A}" type="presOf" srcId="{45D4F270-9607-4A5C-8C9B-A92F85F80EE2}" destId="{C56301AA-0358-4AB3-BBBB-8245A32D7946}" srcOrd="0" destOrd="0" presId="urn:microsoft.com/office/officeart/2005/8/layout/vProcess5"/>
    <dgm:cxn modelId="{7E3C79FC-5BDA-40A4-A1DE-AD05577DE0E4}" type="presOf" srcId="{6A561C51-EE5D-4F77-AD0C-3BE814B6EE3A}" destId="{FDD7C59D-9DC4-43C8-AFB5-086AA7FD7F80}" srcOrd="0" destOrd="0" presId="urn:microsoft.com/office/officeart/2005/8/layout/vProcess5"/>
    <dgm:cxn modelId="{2966CCFF-7170-43F8-805B-D957EDA2B6A8}" srcId="{08ABDC8C-2FA0-422B-BE14-5EB4D47979C8}" destId="{3B5299D0-5A87-4907-A8D2-D03DFD860192}" srcOrd="4" destOrd="0" parTransId="{06BCB9FC-A7EA-450E-8CF4-33A243B2E2CD}" sibTransId="{98BD5485-C49D-456B-83FD-B9E08A9CD531}"/>
    <dgm:cxn modelId="{0FB0B3AB-E1DB-4CDE-B7CE-FAFF183E9F8D}" type="presParOf" srcId="{E95F1911-E2CC-4933-8048-F4D0ECCA1C2F}" destId="{E88588C4-392B-46CA-8512-B88CA47AB4DA}" srcOrd="0" destOrd="0" presId="urn:microsoft.com/office/officeart/2005/8/layout/vProcess5"/>
    <dgm:cxn modelId="{8541618A-E1AD-4689-AC8F-AFA52088CEF5}" type="presParOf" srcId="{E95F1911-E2CC-4933-8048-F4D0ECCA1C2F}" destId="{91CF0404-DFEA-4B02-8BB3-D123934390E7}" srcOrd="1" destOrd="0" presId="urn:microsoft.com/office/officeart/2005/8/layout/vProcess5"/>
    <dgm:cxn modelId="{41399370-146A-4662-8453-9647E2D6FA3E}" type="presParOf" srcId="{E95F1911-E2CC-4933-8048-F4D0ECCA1C2F}" destId="{FDD7C59D-9DC4-43C8-AFB5-086AA7FD7F80}" srcOrd="2" destOrd="0" presId="urn:microsoft.com/office/officeart/2005/8/layout/vProcess5"/>
    <dgm:cxn modelId="{C15F7E12-016B-4542-B651-4B3EE9C06054}" type="presParOf" srcId="{E95F1911-E2CC-4933-8048-F4D0ECCA1C2F}" destId="{353D86F0-7E50-4A0B-AE5D-9A54CD6A5DB0}" srcOrd="3" destOrd="0" presId="urn:microsoft.com/office/officeart/2005/8/layout/vProcess5"/>
    <dgm:cxn modelId="{B22B275B-9404-468A-B3C2-4F7D40EE5A7B}" type="presParOf" srcId="{E95F1911-E2CC-4933-8048-F4D0ECCA1C2F}" destId="{51AB6443-5723-478C-9E37-2F29C4289B45}" srcOrd="4" destOrd="0" presId="urn:microsoft.com/office/officeart/2005/8/layout/vProcess5"/>
    <dgm:cxn modelId="{49BAEB92-0F45-42DB-8288-EE32C89DC970}" type="presParOf" srcId="{E95F1911-E2CC-4933-8048-F4D0ECCA1C2F}" destId="{FF9A4C3A-1F30-4843-B38E-4FEF45954CAF}" srcOrd="5" destOrd="0" presId="urn:microsoft.com/office/officeart/2005/8/layout/vProcess5"/>
    <dgm:cxn modelId="{0290E2F8-B6C8-47F5-B047-C81A338801BC}" type="presParOf" srcId="{E95F1911-E2CC-4933-8048-F4D0ECCA1C2F}" destId="{C56301AA-0358-4AB3-BBBB-8245A32D7946}" srcOrd="6" destOrd="0" presId="urn:microsoft.com/office/officeart/2005/8/layout/vProcess5"/>
    <dgm:cxn modelId="{F0A6EF2D-9525-401A-81D2-3DD97E2D2066}" type="presParOf" srcId="{E95F1911-E2CC-4933-8048-F4D0ECCA1C2F}" destId="{C1EC73CF-8BE4-41C1-B408-BE598E696BAD}" srcOrd="7" destOrd="0" presId="urn:microsoft.com/office/officeart/2005/8/layout/vProcess5"/>
    <dgm:cxn modelId="{6020340E-87B7-4FA8-87FA-04A9C948F31C}" type="presParOf" srcId="{E95F1911-E2CC-4933-8048-F4D0ECCA1C2F}" destId="{6686D1BE-0CBC-4519-8B38-ECDE3E633A13}" srcOrd="8" destOrd="0" presId="urn:microsoft.com/office/officeart/2005/8/layout/vProcess5"/>
    <dgm:cxn modelId="{F261FFD4-E5D0-4234-BF88-56713EAF88CE}" type="presParOf" srcId="{E95F1911-E2CC-4933-8048-F4D0ECCA1C2F}" destId="{A9589371-729D-4DBC-BA1F-75C983B9851F}" srcOrd="9" destOrd="0" presId="urn:microsoft.com/office/officeart/2005/8/layout/vProcess5"/>
    <dgm:cxn modelId="{AD9AA22C-F9DC-4AE8-A673-54C7F1AE6F7D}" type="presParOf" srcId="{E95F1911-E2CC-4933-8048-F4D0ECCA1C2F}" destId="{9CAD9029-5D67-472A-AAD8-32B3B57E00B0}" srcOrd="10" destOrd="0" presId="urn:microsoft.com/office/officeart/2005/8/layout/vProcess5"/>
    <dgm:cxn modelId="{48BCA17E-DF17-480A-AA23-572BBCD95F64}" type="presParOf" srcId="{E95F1911-E2CC-4933-8048-F4D0ECCA1C2F}" destId="{1ED88941-5C7F-4F6F-8EAF-EE32C36B2877}" srcOrd="11" destOrd="0" presId="urn:microsoft.com/office/officeart/2005/8/layout/vProcess5"/>
    <dgm:cxn modelId="{B2C6E4E8-8190-411C-8C11-1D00C2F77A19}" type="presParOf" srcId="{E95F1911-E2CC-4933-8048-F4D0ECCA1C2F}" destId="{80378F30-CE1C-4F4D-8FAA-A211C55E434F}" srcOrd="12" destOrd="0" presId="urn:microsoft.com/office/officeart/2005/8/layout/vProcess5"/>
    <dgm:cxn modelId="{7F79E626-FA38-404E-8CC2-E79547DEBAF1}" type="presParOf" srcId="{E95F1911-E2CC-4933-8048-F4D0ECCA1C2F}" destId="{E5BB04D1-F327-4CBC-BD2E-952D50B2F173}" srcOrd="13" destOrd="0" presId="urn:microsoft.com/office/officeart/2005/8/layout/vProcess5"/>
    <dgm:cxn modelId="{A3D1071A-EEE6-4134-8D01-49725FD20A76}" type="presParOf" srcId="{E95F1911-E2CC-4933-8048-F4D0ECCA1C2F}" destId="{514162EE-B366-439B-ABA4-9040CA95EEF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4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ABDC8C-2FA0-422B-BE14-5EB4D47979C8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2804C4-7D4E-4EBA-98F2-443E808FDC5B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</a:rPr>
            <a:t>Проведение итоговой педагогической диагностики- 2 рабочих дня</a:t>
          </a:r>
        </a:p>
      </dgm:t>
    </dgm:pt>
    <dgm:pt modelId="{D7A21C21-F22D-46C3-A0FD-EE54C3EB15AF}" type="parTrans" cxnId="{AB9B8FF5-3A78-422B-BC67-1C15EAC5A381}">
      <dgm:prSet/>
      <dgm:spPr/>
      <dgm:t>
        <a:bodyPr/>
        <a:lstStyle/>
        <a:p>
          <a:endParaRPr lang="ru-RU"/>
        </a:p>
      </dgm:t>
    </dgm:pt>
    <dgm:pt modelId="{45D4F270-9607-4A5C-8C9B-A92F85F80EE2}" type="sibTrans" cxnId="{AB9B8FF5-3A78-422B-BC67-1C15EAC5A381}">
      <dgm:prSet/>
      <dgm:spPr/>
      <dgm:t>
        <a:bodyPr/>
        <a:lstStyle/>
        <a:p>
          <a:endParaRPr lang="ru-RU"/>
        </a:p>
      </dgm:t>
    </dgm:pt>
    <dgm:pt modelId="{E95F1911-E2CC-4933-8048-F4D0ECCA1C2F}" type="pres">
      <dgm:prSet presAssocID="{08ABDC8C-2FA0-422B-BE14-5EB4D47979C8}" presName="outerComposite" presStyleCnt="0">
        <dgm:presLayoutVars>
          <dgm:chMax val="5"/>
          <dgm:dir/>
          <dgm:resizeHandles val="exact"/>
        </dgm:presLayoutVars>
      </dgm:prSet>
      <dgm:spPr/>
    </dgm:pt>
    <dgm:pt modelId="{E88588C4-392B-46CA-8512-B88CA47AB4DA}" type="pres">
      <dgm:prSet presAssocID="{08ABDC8C-2FA0-422B-BE14-5EB4D47979C8}" presName="dummyMaxCanvas" presStyleCnt="0">
        <dgm:presLayoutVars/>
      </dgm:prSet>
      <dgm:spPr/>
    </dgm:pt>
    <dgm:pt modelId="{5D688B10-2197-43EA-96D6-BD5ABEE4B6A5}" type="pres">
      <dgm:prSet presAssocID="{08ABDC8C-2FA0-422B-BE14-5EB4D47979C8}" presName="OneNode_1" presStyleLbl="node1" presStyleIdx="0" presStyleCnt="1" custScaleY="72155" custLinFactNeighborX="16494" custLinFactNeighborY="1622">
        <dgm:presLayoutVars>
          <dgm:bulletEnabled val="1"/>
        </dgm:presLayoutVars>
      </dgm:prSet>
      <dgm:spPr/>
    </dgm:pt>
  </dgm:ptLst>
  <dgm:cxnLst>
    <dgm:cxn modelId="{09F92A13-8992-4DB0-A452-8A6192C51B85}" type="presOf" srcId="{08ABDC8C-2FA0-422B-BE14-5EB4D47979C8}" destId="{E95F1911-E2CC-4933-8048-F4D0ECCA1C2F}" srcOrd="0" destOrd="0" presId="urn:microsoft.com/office/officeart/2005/8/layout/vProcess5"/>
    <dgm:cxn modelId="{0AEF9233-3B92-4AB3-BD54-8C73DF6B4DDE}" type="presOf" srcId="{7B2804C4-7D4E-4EBA-98F2-443E808FDC5B}" destId="{5D688B10-2197-43EA-96D6-BD5ABEE4B6A5}" srcOrd="0" destOrd="0" presId="urn:microsoft.com/office/officeart/2005/8/layout/vProcess5"/>
    <dgm:cxn modelId="{AB9B8FF5-3A78-422B-BC67-1C15EAC5A381}" srcId="{08ABDC8C-2FA0-422B-BE14-5EB4D47979C8}" destId="{7B2804C4-7D4E-4EBA-98F2-443E808FDC5B}" srcOrd="0" destOrd="0" parTransId="{D7A21C21-F22D-46C3-A0FD-EE54C3EB15AF}" sibTransId="{45D4F270-9607-4A5C-8C9B-A92F85F80EE2}"/>
    <dgm:cxn modelId="{0FB0B3AB-E1DB-4CDE-B7CE-FAFF183E9F8D}" type="presParOf" srcId="{E95F1911-E2CC-4933-8048-F4D0ECCA1C2F}" destId="{E88588C4-392B-46CA-8512-B88CA47AB4DA}" srcOrd="0" destOrd="0" presId="urn:microsoft.com/office/officeart/2005/8/layout/vProcess5"/>
    <dgm:cxn modelId="{9FE7510E-5EB8-42C3-BF6B-FCBA794D39F6}" type="presParOf" srcId="{E95F1911-E2CC-4933-8048-F4D0ECCA1C2F}" destId="{5D688B10-2197-43EA-96D6-BD5ABEE4B6A5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46122A-4D41-4EB8-B409-49852A498DDC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C7FBE2-A90E-4E6E-84A8-FEE60D3DC189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Результаты реализации проекта</a:t>
          </a:r>
        </a:p>
      </dgm:t>
    </dgm:pt>
    <dgm:pt modelId="{7559A3E8-9829-4B19-AB44-54AEFE51F398}" type="parTrans" cxnId="{A80FE53F-8E7C-4036-A415-E7D72A3A30CB}">
      <dgm:prSet/>
      <dgm:spPr/>
      <dgm:t>
        <a:bodyPr/>
        <a:lstStyle/>
        <a:p>
          <a:endParaRPr lang="ru-RU"/>
        </a:p>
      </dgm:t>
    </dgm:pt>
    <dgm:pt modelId="{EB314546-08B1-4914-9851-AC703DEB8799}" type="sibTrans" cxnId="{A80FE53F-8E7C-4036-A415-E7D72A3A30CB}">
      <dgm:prSet/>
      <dgm:spPr/>
      <dgm:t>
        <a:bodyPr/>
        <a:lstStyle/>
        <a:p>
          <a:endParaRPr lang="ru-RU"/>
        </a:p>
      </dgm:t>
    </dgm:pt>
    <dgm:pt modelId="{6AA6BA57-4BCC-4F3D-AD27-FEAB86870414}">
      <dgm:prSet phldrT="[Текст]" custT="1"/>
      <dgm:spPr/>
      <dgm:t>
        <a:bodyPr/>
        <a:lstStyle/>
        <a:p>
          <a:r>
            <a:rPr lang="ru-RU" sz="1200" b="1" i="1" dirty="0" err="1"/>
            <a:t>Регламенти-рующие</a:t>
          </a:r>
          <a:r>
            <a:rPr lang="ru-RU" sz="1200" b="1" i="1" dirty="0"/>
            <a:t> документы: </a:t>
          </a:r>
          <a:endParaRPr lang="ru-RU" sz="1200" dirty="0"/>
        </a:p>
        <a:p>
          <a:r>
            <a:rPr lang="ru-RU" sz="1200" dirty="0"/>
            <a:t>Приказы, распоряжения</a:t>
          </a:r>
        </a:p>
      </dgm:t>
    </dgm:pt>
    <dgm:pt modelId="{978F89B4-FE4C-46B0-B4F0-B01B1B2A02F7}" type="parTrans" cxnId="{DE85CF5B-6EDF-452E-AEBD-0EEF10FF2F50}">
      <dgm:prSet/>
      <dgm:spPr/>
      <dgm:t>
        <a:bodyPr/>
        <a:lstStyle/>
        <a:p>
          <a:endParaRPr lang="ru-RU"/>
        </a:p>
      </dgm:t>
    </dgm:pt>
    <dgm:pt modelId="{878AE2D5-FFE5-46A2-8BE0-159992163281}" type="sibTrans" cxnId="{DE85CF5B-6EDF-452E-AEBD-0EEF10FF2F50}">
      <dgm:prSet/>
      <dgm:spPr/>
      <dgm:t>
        <a:bodyPr/>
        <a:lstStyle/>
        <a:p>
          <a:endParaRPr lang="ru-RU"/>
        </a:p>
      </dgm:t>
    </dgm:pt>
    <dgm:pt modelId="{D2D355DB-15AC-435E-82FD-5F3CC9179C8C}">
      <dgm:prSet phldrT="[Текст]" custT="1"/>
      <dgm:spPr/>
      <dgm:t>
        <a:bodyPr/>
        <a:lstStyle/>
        <a:p>
          <a:r>
            <a:rPr lang="ru-RU" sz="1200" b="1" i="1" dirty="0"/>
            <a:t>Планы реализации проекта</a:t>
          </a:r>
        </a:p>
        <a:p>
          <a:r>
            <a:rPr lang="ru-RU" sz="1200" dirty="0"/>
            <a:t>- План оптимизации процесса по созданию условий развивающей предметно-пространственной среды по патриотическому воспитанию;</a:t>
          </a:r>
        </a:p>
        <a:p>
          <a:r>
            <a:rPr lang="ru-RU" sz="1200" dirty="0"/>
            <a:t>- План взаимодействия с родителями;</a:t>
          </a:r>
        </a:p>
        <a:p>
          <a:r>
            <a:rPr lang="ru-RU" sz="1200" dirty="0"/>
            <a:t>- План реализации образовательной деятельности с детьми</a:t>
          </a:r>
        </a:p>
      </dgm:t>
    </dgm:pt>
    <dgm:pt modelId="{0152CC4A-7D5A-4791-A13B-E7D5BFB048E2}" type="parTrans" cxnId="{2BE7C0ED-22B5-43ED-BC54-302B1FB7850D}">
      <dgm:prSet/>
      <dgm:spPr/>
      <dgm:t>
        <a:bodyPr/>
        <a:lstStyle/>
        <a:p>
          <a:endParaRPr lang="ru-RU"/>
        </a:p>
      </dgm:t>
    </dgm:pt>
    <dgm:pt modelId="{CCE4B216-3425-455D-86E2-9CE40D8B4122}" type="sibTrans" cxnId="{2BE7C0ED-22B5-43ED-BC54-302B1FB7850D}">
      <dgm:prSet/>
      <dgm:spPr/>
      <dgm:t>
        <a:bodyPr/>
        <a:lstStyle/>
        <a:p>
          <a:endParaRPr lang="ru-RU"/>
        </a:p>
      </dgm:t>
    </dgm:pt>
    <dgm:pt modelId="{BA7B3155-CFE2-4EAF-88C8-B4E9499FBE10}">
      <dgm:prSet phldrT="[Текст]" custT="1"/>
      <dgm:spPr/>
      <dgm:t>
        <a:bodyPr/>
        <a:lstStyle/>
        <a:p>
          <a:r>
            <a:rPr lang="ru-RU" sz="1200" b="1" i="1" dirty="0"/>
            <a:t>Карты контроля</a:t>
          </a:r>
        </a:p>
        <a:p>
          <a:r>
            <a:rPr lang="ru-RU" sz="1200" dirty="0"/>
            <a:t>- Инструментальное обеспечение оценки качества развивающей предметно-пространственной среды по патриотическому воспитанию; Диагностическая карта</a:t>
          </a:r>
        </a:p>
      </dgm:t>
    </dgm:pt>
    <dgm:pt modelId="{8919719E-D5DB-4BB6-9264-714C10DFC02D}" type="parTrans" cxnId="{3B8BF1F1-A4AB-48E4-AD3A-51CFC104BF1A}">
      <dgm:prSet/>
      <dgm:spPr/>
      <dgm:t>
        <a:bodyPr/>
        <a:lstStyle/>
        <a:p>
          <a:endParaRPr lang="ru-RU" dirty="0"/>
        </a:p>
      </dgm:t>
    </dgm:pt>
    <dgm:pt modelId="{62EA9966-E3DC-40EC-940A-A1567260A770}" type="sibTrans" cxnId="{3B8BF1F1-A4AB-48E4-AD3A-51CFC104BF1A}">
      <dgm:prSet/>
      <dgm:spPr/>
      <dgm:t>
        <a:bodyPr/>
        <a:lstStyle/>
        <a:p>
          <a:endParaRPr lang="ru-RU"/>
        </a:p>
      </dgm:t>
    </dgm:pt>
    <dgm:pt modelId="{BF47B8A0-90C9-4B1D-8AB3-24978F6D6606}">
      <dgm:prSet phldrT="[Текст]" custT="1"/>
      <dgm:spPr/>
      <dgm:t>
        <a:bodyPr/>
        <a:lstStyle/>
        <a:p>
          <a:r>
            <a:rPr lang="ru-RU" sz="1200" b="1" i="1" dirty="0"/>
            <a:t>Методические рекомендации</a:t>
          </a:r>
        </a:p>
        <a:p>
          <a:r>
            <a:rPr lang="ru-RU" sz="1200" dirty="0"/>
            <a:t>- Рекомендации по наполняемости центров по возрастам </a:t>
          </a:r>
        </a:p>
        <a:p>
          <a:r>
            <a:rPr lang="ru-RU" sz="1200" dirty="0"/>
            <a:t>- Презентация для педагогов </a:t>
          </a:r>
        </a:p>
      </dgm:t>
    </dgm:pt>
    <dgm:pt modelId="{5D0A0025-2DEC-40AA-BAB5-A0CD8FC77B83}" type="parTrans" cxnId="{0D9517D5-A18F-412A-8A96-939B1DE6BEBA}">
      <dgm:prSet/>
      <dgm:spPr/>
      <dgm:t>
        <a:bodyPr/>
        <a:lstStyle/>
        <a:p>
          <a:endParaRPr lang="ru-RU"/>
        </a:p>
      </dgm:t>
    </dgm:pt>
    <dgm:pt modelId="{4C37E529-98E4-4B35-9AB1-A3A94953C7DF}" type="sibTrans" cxnId="{0D9517D5-A18F-412A-8A96-939B1DE6BEBA}">
      <dgm:prSet/>
      <dgm:spPr/>
      <dgm:t>
        <a:bodyPr/>
        <a:lstStyle/>
        <a:p>
          <a:endParaRPr lang="ru-RU"/>
        </a:p>
      </dgm:t>
    </dgm:pt>
    <dgm:pt modelId="{D0B381C0-980B-473D-A0A3-DC36E9B982F1}">
      <dgm:prSet phldrT="[Текст]" custT="1"/>
      <dgm:spPr/>
      <dgm:t>
        <a:bodyPr/>
        <a:lstStyle/>
        <a:p>
          <a:r>
            <a:rPr lang="ru-RU" sz="1200" b="1" i="1" dirty="0"/>
            <a:t>Центр патриотического воспитания</a:t>
          </a:r>
        </a:p>
        <a:p>
          <a:r>
            <a:rPr lang="ru-RU" sz="1200" dirty="0"/>
            <a:t>Презентация условий по патриотическому воспитанию для детей старшего дошкольного возраста</a:t>
          </a:r>
        </a:p>
      </dgm:t>
    </dgm:pt>
    <dgm:pt modelId="{C305118A-32E5-45A6-BDC9-33C5E452B04D}" type="parTrans" cxnId="{FF7325F6-6B62-4002-90A3-2956EB1B1594}">
      <dgm:prSet/>
      <dgm:spPr/>
      <dgm:t>
        <a:bodyPr/>
        <a:lstStyle/>
        <a:p>
          <a:endParaRPr lang="ru-RU"/>
        </a:p>
      </dgm:t>
    </dgm:pt>
    <dgm:pt modelId="{36B3CF57-CAD0-49AF-9A71-1471A5A829A4}" type="sibTrans" cxnId="{FF7325F6-6B62-4002-90A3-2956EB1B1594}">
      <dgm:prSet/>
      <dgm:spPr/>
      <dgm:t>
        <a:bodyPr/>
        <a:lstStyle/>
        <a:p>
          <a:endParaRPr lang="ru-RU"/>
        </a:p>
      </dgm:t>
    </dgm:pt>
    <dgm:pt modelId="{E176A6EE-59C5-4220-80EB-4F814A51F2E0}">
      <dgm:prSet phldrT="[Текст]" custT="1"/>
      <dgm:spPr/>
      <dgm:t>
        <a:bodyPr/>
        <a:lstStyle/>
        <a:p>
          <a:r>
            <a:rPr lang="ru-RU" sz="1000" b="1" i="1" dirty="0"/>
            <a:t>Улучшение целевых и фактических показателей в ходе реализации проекта</a:t>
          </a:r>
        </a:p>
        <a:p>
          <a:r>
            <a:rPr lang="ru-RU" sz="1000" dirty="0"/>
            <a:t>- Сокращение времени реализации проекта: с 80 рабочих дней до 50 рабочих дней.</a:t>
          </a:r>
        </a:p>
        <a:p>
          <a:r>
            <a:rPr lang="ru-RU" sz="1000" dirty="0"/>
            <a:t>- Повышение уровня знаний детей вопросов патриотического воспитания – с 45% до 65%</a:t>
          </a:r>
        </a:p>
      </dgm:t>
    </dgm:pt>
    <dgm:pt modelId="{9EDF2034-87E8-4C54-B471-89468AE43EB8}" type="parTrans" cxnId="{FA850F70-77CE-4AE0-A2AB-6C2450D6902B}">
      <dgm:prSet/>
      <dgm:spPr/>
      <dgm:t>
        <a:bodyPr/>
        <a:lstStyle/>
        <a:p>
          <a:endParaRPr lang="ru-RU"/>
        </a:p>
      </dgm:t>
    </dgm:pt>
    <dgm:pt modelId="{994AF275-0DE2-4724-8D2B-775EE4A1A020}" type="sibTrans" cxnId="{FA850F70-77CE-4AE0-A2AB-6C2450D6902B}">
      <dgm:prSet/>
      <dgm:spPr/>
      <dgm:t>
        <a:bodyPr/>
        <a:lstStyle/>
        <a:p>
          <a:endParaRPr lang="ru-RU"/>
        </a:p>
      </dgm:t>
    </dgm:pt>
    <dgm:pt modelId="{A150F14A-9CEB-4348-B7FE-05632B8F1213}" type="pres">
      <dgm:prSet presAssocID="{7B46122A-4D41-4EB8-B409-49852A498DD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46A9AB-9BE7-442E-8832-21A5E573B9FA}" type="pres">
      <dgm:prSet presAssocID="{E9C7FBE2-A90E-4E6E-84A8-FEE60D3DC189}" presName="centerShape" presStyleLbl="node0" presStyleIdx="0" presStyleCnt="1"/>
      <dgm:spPr/>
    </dgm:pt>
    <dgm:pt modelId="{787F272B-A932-4801-A9F3-BC7A42A02905}" type="pres">
      <dgm:prSet presAssocID="{978F89B4-FE4C-46B0-B4F0-B01B1B2A02F7}" presName="parTrans" presStyleLbl="sibTrans2D1" presStyleIdx="0" presStyleCnt="6"/>
      <dgm:spPr/>
    </dgm:pt>
    <dgm:pt modelId="{2B909701-BF8B-4B2C-BEEE-77D950F0ADC7}" type="pres">
      <dgm:prSet presAssocID="{978F89B4-FE4C-46B0-B4F0-B01B1B2A02F7}" presName="connectorText" presStyleLbl="sibTrans2D1" presStyleIdx="0" presStyleCnt="6"/>
      <dgm:spPr/>
    </dgm:pt>
    <dgm:pt modelId="{FD45E5A2-1140-4845-A81A-A03C9387E860}" type="pres">
      <dgm:prSet presAssocID="{6AA6BA57-4BCC-4F3D-AD27-FEAB86870414}" presName="node" presStyleLbl="node1" presStyleIdx="0" presStyleCnt="6" custRadScaleRad="100033" custRadScaleInc="-4942">
        <dgm:presLayoutVars>
          <dgm:bulletEnabled val="1"/>
        </dgm:presLayoutVars>
      </dgm:prSet>
      <dgm:spPr/>
    </dgm:pt>
    <dgm:pt modelId="{6F0A8FB2-409E-4A52-AF2B-E2B8E5B5F5DC}" type="pres">
      <dgm:prSet presAssocID="{0152CC4A-7D5A-4791-A13B-E7D5BFB048E2}" presName="parTrans" presStyleLbl="sibTrans2D1" presStyleIdx="1" presStyleCnt="6" custScaleX="89300" custLinFactNeighborX="-11425" custLinFactNeighborY="6955"/>
      <dgm:spPr/>
    </dgm:pt>
    <dgm:pt modelId="{F148E309-CF7B-4BA0-B53F-63C1CB225BB1}" type="pres">
      <dgm:prSet presAssocID="{0152CC4A-7D5A-4791-A13B-E7D5BFB048E2}" presName="connectorText" presStyleLbl="sibTrans2D1" presStyleIdx="1" presStyleCnt="6"/>
      <dgm:spPr/>
    </dgm:pt>
    <dgm:pt modelId="{F8FA926F-6EE8-4BCB-B28F-BCFD01E3C580}" type="pres">
      <dgm:prSet presAssocID="{D2D355DB-15AC-435E-82FD-5F3CC9179C8C}" presName="node" presStyleLbl="node1" presStyleIdx="1" presStyleCnt="6" custScaleX="205881" custScaleY="178280" custRadScaleRad="146145" custRadScaleInc="6441">
        <dgm:presLayoutVars>
          <dgm:bulletEnabled val="1"/>
        </dgm:presLayoutVars>
      </dgm:prSet>
      <dgm:spPr/>
    </dgm:pt>
    <dgm:pt modelId="{08FA3C3F-48FB-4912-B9DD-C042CA90740F}" type="pres">
      <dgm:prSet presAssocID="{8919719E-D5DB-4BB6-9264-714C10DFC02D}" presName="parTrans" presStyleLbl="sibTrans2D1" presStyleIdx="2" presStyleCnt="6" custScaleX="77781" custLinFactNeighborX="-8735"/>
      <dgm:spPr/>
    </dgm:pt>
    <dgm:pt modelId="{4FDD0AFA-5620-46BC-82FB-2828B5E21366}" type="pres">
      <dgm:prSet presAssocID="{8919719E-D5DB-4BB6-9264-714C10DFC02D}" presName="connectorText" presStyleLbl="sibTrans2D1" presStyleIdx="2" presStyleCnt="6"/>
      <dgm:spPr/>
    </dgm:pt>
    <dgm:pt modelId="{9AD7AC63-BD99-414B-AF33-AF30E1FEE94C}" type="pres">
      <dgm:prSet presAssocID="{BA7B3155-CFE2-4EAF-88C8-B4E9499FBE10}" presName="node" presStyleLbl="node1" presStyleIdx="2" presStyleCnt="6" custScaleX="184056" custScaleY="138972" custRadScaleRad="139848" custRadScaleInc="-28187">
        <dgm:presLayoutVars>
          <dgm:bulletEnabled val="1"/>
        </dgm:presLayoutVars>
      </dgm:prSet>
      <dgm:spPr/>
    </dgm:pt>
    <dgm:pt modelId="{D668752E-9B65-44BA-B4C7-9C5CD8672306}" type="pres">
      <dgm:prSet presAssocID="{5D0A0025-2DEC-40AA-BAB5-A0CD8FC77B83}" presName="parTrans" presStyleLbl="sibTrans2D1" presStyleIdx="3" presStyleCnt="6"/>
      <dgm:spPr/>
    </dgm:pt>
    <dgm:pt modelId="{EE2F7291-D00B-4205-A642-BBF8D90CD4F6}" type="pres">
      <dgm:prSet presAssocID="{5D0A0025-2DEC-40AA-BAB5-A0CD8FC77B83}" presName="connectorText" presStyleLbl="sibTrans2D1" presStyleIdx="3" presStyleCnt="6"/>
      <dgm:spPr/>
    </dgm:pt>
    <dgm:pt modelId="{0364C834-E45A-49B5-9577-0BE114D27A2A}" type="pres">
      <dgm:prSet presAssocID="{BF47B8A0-90C9-4B1D-8AB3-24978F6D6606}" presName="node" presStyleLbl="node1" presStyleIdx="3" presStyleCnt="6" custScaleX="157424" custRadScaleRad="93690" custRadScaleInc="-9421">
        <dgm:presLayoutVars>
          <dgm:bulletEnabled val="1"/>
        </dgm:presLayoutVars>
      </dgm:prSet>
      <dgm:spPr/>
    </dgm:pt>
    <dgm:pt modelId="{772A5A84-8A32-415E-AF8A-71DC7E3C2F6C}" type="pres">
      <dgm:prSet presAssocID="{C305118A-32E5-45A6-BDC9-33C5E452B04D}" presName="parTrans" presStyleLbl="sibTrans2D1" presStyleIdx="4" presStyleCnt="6"/>
      <dgm:spPr/>
    </dgm:pt>
    <dgm:pt modelId="{58A16DBA-8A40-4385-A3CE-3B83B56BED72}" type="pres">
      <dgm:prSet presAssocID="{C305118A-32E5-45A6-BDC9-33C5E452B04D}" presName="connectorText" presStyleLbl="sibTrans2D1" presStyleIdx="4" presStyleCnt="6"/>
      <dgm:spPr/>
    </dgm:pt>
    <dgm:pt modelId="{1D01844B-F80C-4EC4-9309-385F023A6A93}" type="pres">
      <dgm:prSet presAssocID="{D0B381C0-980B-473D-A0A3-DC36E9B982F1}" presName="node" presStyleLbl="node1" presStyleIdx="4" presStyleCnt="6" custScaleX="172293" custScaleY="108606" custRadScaleRad="128181" custRadScaleInc="19967">
        <dgm:presLayoutVars>
          <dgm:bulletEnabled val="1"/>
        </dgm:presLayoutVars>
      </dgm:prSet>
      <dgm:spPr/>
    </dgm:pt>
    <dgm:pt modelId="{78671684-DC63-432B-96B5-F07245BB2C0A}" type="pres">
      <dgm:prSet presAssocID="{9EDF2034-87E8-4C54-B471-89468AE43EB8}" presName="parTrans" presStyleLbl="sibTrans2D1" presStyleIdx="5" presStyleCnt="6" custScaleX="95778" custLinFactNeighborX="17341" custLinFactNeighborY="2429"/>
      <dgm:spPr/>
    </dgm:pt>
    <dgm:pt modelId="{09DCC55D-153A-497A-8489-E0BBBEEAD133}" type="pres">
      <dgm:prSet presAssocID="{9EDF2034-87E8-4C54-B471-89468AE43EB8}" presName="connectorText" presStyleLbl="sibTrans2D1" presStyleIdx="5" presStyleCnt="6"/>
      <dgm:spPr/>
    </dgm:pt>
    <dgm:pt modelId="{7D7488C3-5E7B-4468-9D2C-7B799AC18207}" type="pres">
      <dgm:prSet presAssocID="{E176A6EE-59C5-4220-80EB-4F814A51F2E0}" presName="node" presStyleLbl="node1" presStyleIdx="5" presStyleCnt="6" custScaleX="186741" custScaleY="130610" custRadScaleRad="136179" custRadScaleInc="-28222">
        <dgm:presLayoutVars>
          <dgm:bulletEnabled val="1"/>
        </dgm:presLayoutVars>
      </dgm:prSet>
      <dgm:spPr/>
    </dgm:pt>
  </dgm:ptLst>
  <dgm:cxnLst>
    <dgm:cxn modelId="{23CF4406-9544-4192-9CE2-CA801C6D5A46}" type="presOf" srcId="{C305118A-32E5-45A6-BDC9-33C5E452B04D}" destId="{772A5A84-8A32-415E-AF8A-71DC7E3C2F6C}" srcOrd="0" destOrd="0" presId="urn:microsoft.com/office/officeart/2005/8/layout/radial5"/>
    <dgm:cxn modelId="{E68B0F17-DB6F-4363-A62E-0CB8A21A1BF3}" type="presOf" srcId="{5D0A0025-2DEC-40AA-BAB5-A0CD8FC77B83}" destId="{EE2F7291-D00B-4205-A642-BBF8D90CD4F6}" srcOrd="1" destOrd="0" presId="urn:microsoft.com/office/officeart/2005/8/layout/radial5"/>
    <dgm:cxn modelId="{EF476B26-9DFC-42CD-AD08-0DA31B1FA474}" type="presOf" srcId="{978F89B4-FE4C-46B0-B4F0-B01B1B2A02F7}" destId="{787F272B-A932-4801-A9F3-BC7A42A02905}" srcOrd="0" destOrd="0" presId="urn:microsoft.com/office/officeart/2005/8/layout/radial5"/>
    <dgm:cxn modelId="{A80FE53F-8E7C-4036-A415-E7D72A3A30CB}" srcId="{7B46122A-4D41-4EB8-B409-49852A498DDC}" destId="{E9C7FBE2-A90E-4E6E-84A8-FEE60D3DC189}" srcOrd="0" destOrd="0" parTransId="{7559A3E8-9829-4B19-AB44-54AEFE51F398}" sibTransId="{EB314546-08B1-4914-9851-AC703DEB8799}"/>
    <dgm:cxn modelId="{DE85CF5B-6EDF-452E-AEBD-0EEF10FF2F50}" srcId="{E9C7FBE2-A90E-4E6E-84A8-FEE60D3DC189}" destId="{6AA6BA57-4BCC-4F3D-AD27-FEAB86870414}" srcOrd="0" destOrd="0" parTransId="{978F89B4-FE4C-46B0-B4F0-B01B1B2A02F7}" sibTransId="{878AE2D5-FFE5-46A2-8BE0-159992163281}"/>
    <dgm:cxn modelId="{FA850F70-77CE-4AE0-A2AB-6C2450D6902B}" srcId="{E9C7FBE2-A90E-4E6E-84A8-FEE60D3DC189}" destId="{E176A6EE-59C5-4220-80EB-4F814A51F2E0}" srcOrd="5" destOrd="0" parTransId="{9EDF2034-87E8-4C54-B471-89468AE43EB8}" sibTransId="{994AF275-0DE2-4724-8D2B-775EE4A1A020}"/>
    <dgm:cxn modelId="{45E24357-4473-4432-B6E2-7C868629B6BB}" type="presOf" srcId="{8919719E-D5DB-4BB6-9264-714C10DFC02D}" destId="{4FDD0AFA-5620-46BC-82FB-2828B5E21366}" srcOrd="1" destOrd="0" presId="urn:microsoft.com/office/officeart/2005/8/layout/radial5"/>
    <dgm:cxn modelId="{6B4D8882-B63F-49F7-B91D-75941774A503}" type="presOf" srcId="{BF47B8A0-90C9-4B1D-8AB3-24978F6D6606}" destId="{0364C834-E45A-49B5-9577-0BE114D27A2A}" srcOrd="0" destOrd="0" presId="urn:microsoft.com/office/officeart/2005/8/layout/radial5"/>
    <dgm:cxn modelId="{E3490C86-2ACD-4CC2-8C1C-6831702C9E9B}" type="presOf" srcId="{978F89B4-FE4C-46B0-B4F0-B01B1B2A02F7}" destId="{2B909701-BF8B-4B2C-BEEE-77D950F0ADC7}" srcOrd="1" destOrd="0" presId="urn:microsoft.com/office/officeart/2005/8/layout/radial5"/>
    <dgm:cxn modelId="{9B735191-3736-412D-898C-6A97DBC115B8}" type="presOf" srcId="{5D0A0025-2DEC-40AA-BAB5-A0CD8FC77B83}" destId="{D668752E-9B65-44BA-B4C7-9C5CD8672306}" srcOrd="0" destOrd="0" presId="urn:microsoft.com/office/officeart/2005/8/layout/radial5"/>
    <dgm:cxn modelId="{A12D4AA1-E174-4693-8749-2484863183AA}" type="presOf" srcId="{0152CC4A-7D5A-4791-A13B-E7D5BFB048E2}" destId="{6F0A8FB2-409E-4A52-AF2B-E2B8E5B5F5DC}" srcOrd="0" destOrd="0" presId="urn:microsoft.com/office/officeart/2005/8/layout/radial5"/>
    <dgm:cxn modelId="{87C7CEAC-0D10-47E0-9503-0F3E2C5C5F52}" type="presOf" srcId="{8919719E-D5DB-4BB6-9264-714C10DFC02D}" destId="{08FA3C3F-48FB-4912-B9DD-C042CA90740F}" srcOrd="0" destOrd="0" presId="urn:microsoft.com/office/officeart/2005/8/layout/radial5"/>
    <dgm:cxn modelId="{3CAA1EB7-03B3-4756-801E-022E78BDD17D}" type="presOf" srcId="{9EDF2034-87E8-4C54-B471-89468AE43EB8}" destId="{09DCC55D-153A-497A-8489-E0BBBEEAD133}" srcOrd="1" destOrd="0" presId="urn:microsoft.com/office/officeart/2005/8/layout/radial5"/>
    <dgm:cxn modelId="{1C1564C7-98F6-4CC7-98AE-69AEFDD18770}" type="presOf" srcId="{BA7B3155-CFE2-4EAF-88C8-B4E9499FBE10}" destId="{9AD7AC63-BD99-414B-AF33-AF30E1FEE94C}" srcOrd="0" destOrd="0" presId="urn:microsoft.com/office/officeart/2005/8/layout/radial5"/>
    <dgm:cxn modelId="{0D9517D5-A18F-412A-8A96-939B1DE6BEBA}" srcId="{E9C7FBE2-A90E-4E6E-84A8-FEE60D3DC189}" destId="{BF47B8A0-90C9-4B1D-8AB3-24978F6D6606}" srcOrd="3" destOrd="0" parTransId="{5D0A0025-2DEC-40AA-BAB5-A0CD8FC77B83}" sibTransId="{4C37E529-98E4-4B35-9AB1-A3A94953C7DF}"/>
    <dgm:cxn modelId="{11389BD5-1A6A-41CE-BC2D-BCD35AC317D7}" type="presOf" srcId="{E9C7FBE2-A90E-4E6E-84A8-FEE60D3DC189}" destId="{2546A9AB-9BE7-442E-8832-21A5E573B9FA}" srcOrd="0" destOrd="0" presId="urn:microsoft.com/office/officeart/2005/8/layout/radial5"/>
    <dgm:cxn modelId="{2FD31BD8-3A2A-4751-A62C-F12C60728754}" type="presOf" srcId="{7B46122A-4D41-4EB8-B409-49852A498DDC}" destId="{A150F14A-9CEB-4348-B7FE-05632B8F1213}" srcOrd="0" destOrd="0" presId="urn:microsoft.com/office/officeart/2005/8/layout/radial5"/>
    <dgm:cxn modelId="{7CECF6DB-BFC6-4065-A0BA-B5CE84D6F99E}" type="presOf" srcId="{0152CC4A-7D5A-4791-A13B-E7D5BFB048E2}" destId="{F148E309-CF7B-4BA0-B53F-63C1CB225BB1}" srcOrd="1" destOrd="0" presId="urn:microsoft.com/office/officeart/2005/8/layout/radial5"/>
    <dgm:cxn modelId="{14F563DD-5144-4908-B4CD-03ADE6BA25A8}" type="presOf" srcId="{6AA6BA57-4BCC-4F3D-AD27-FEAB86870414}" destId="{FD45E5A2-1140-4845-A81A-A03C9387E860}" srcOrd="0" destOrd="0" presId="urn:microsoft.com/office/officeart/2005/8/layout/radial5"/>
    <dgm:cxn modelId="{39B4E5E3-D67D-4FCA-8060-DE298ECF8EB3}" type="presOf" srcId="{9EDF2034-87E8-4C54-B471-89468AE43EB8}" destId="{78671684-DC63-432B-96B5-F07245BB2C0A}" srcOrd="0" destOrd="0" presId="urn:microsoft.com/office/officeart/2005/8/layout/radial5"/>
    <dgm:cxn modelId="{7E5969E5-7BDD-4A35-9DEB-03EDC5F7F5BD}" type="presOf" srcId="{D0B381C0-980B-473D-A0A3-DC36E9B982F1}" destId="{1D01844B-F80C-4EC4-9309-385F023A6A93}" srcOrd="0" destOrd="0" presId="urn:microsoft.com/office/officeart/2005/8/layout/radial5"/>
    <dgm:cxn modelId="{2BE7C0ED-22B5-43ED-BC54-302B1FB7850D}" srcId="{E9C7FBE2-A90E-4E6E-84A8-FEE60D3DC189}" destId="{D2D355DB-15AC-435E-82FD-5F3CC9179C8C}" srcOrd="1" destOrd="0" parTransId="{0152CC4A-7D5A-4791-A13B-E7D5BFB048E2}" sibTransId="{CCE4B216-3425-455D-86E2-9CE40D8B4122}"/>
    <dgm:cxn modelId="{3B8BF1F1-A4AB-48E4-AD3A-51CFC104BF1A}" srcId="{E9C7FBE2-A90E-4E6E-84A8-FEE60D3DC189}" destId="{BA7B3155-CFE2-4EAF-88C8-B4E9499FBE10}" srcOrd="2" destOrd="0" parTransId="{8919719E-D5DB-4BB6-9264-714C10DFC02D}" sibTransId="{62EA9966-E3DC-40EC-940A-A1567260A770}"/>
    <dgm:cxn modelId="{55C2BEF4-58E8-4715-94DA-C03303C67EBE}" type="presOf" srcId="{D2D355DB-15AC-435E-82FD-5F3CC9179C8C}" destId="{F8FA926F-6EE8-4BCB-B28F-BCFD01E3C580}" srcOrd="0" destOrd="0" presId="urn:microsoft.com/office/officeart/2005/8/layout/radial5"/>
    <dgm:cxn modelId="{FF7325F6-6B62-4002-90A3-2956EB1B1594}" srcId="{E9C7FBE2-A90E-4E6E-84A8-FEE60D3DC189}" destId="{D0B381C0-980B-473D-A0A3-DC36E9B982F1}" srcOrd="4" destOrd="0" parTransId="{C305118A-32E5-45A6-BDC9-33C5E452B04D}" sibTransId="{36B3CF57-CAD0-49AF-9A71-1471A5A829A4}"/>
    <dgm:cxn modelId="{AC6D15F7-78FF-453C-B010-0047BD79B534}" type="presOf" srcId="{E176A6EE-59C5-4220-80EB-4F814A51F2E0}" destId="{7D7488C3-5E7B-4468-9D2C-7B799AC18207}" srcOrd="0" destOrd="0" presId="urn:microsoft.com/office/officeart/2005/8/layout/radial5"/>
    <dgm:cxn modelId="{C9FCB4FD-9BFF-49BB-A431-E013719B4399}" type="presOf" srcId="{C305118A-32E5-45A6-BDC9-33C5E452B04D}" destId="{58A16DBA-8A40-4385-A3CE-3B83B56BED72}" srcOrd="1" destOrd="0" presId="urn:microsoft.com/office/officeart/2005/8/layout/radial5"/>
    <dgm:cxn modelId="{DEE4817A-9854-4655-BE8A-F3AE294BA2E1}" type="presParOf" srcId="{A150F14A-9CEB-4348-B7FE-05632B8F1213}" destId="{2546A9AB-9BE7-442E-8832-21A5E573B9FA}" srcOrd="0" destOrd="0" presId="urn:microsoft.com/office/officeart/2005/8/layout/radial5"/>
    <dgm:cxn modelId="{960F90BC-D0C6-4136-A8C1-8D194003E97D}" type="presParOf" srcId="{A150F14A-9CEB-4348-B7FE-05632B8F1213}" destId="{787F272B-A932-4801-A9F3-BC7A42A02905}" srcOrd="1" destOrd="0" presId="urn:microsoft.com/office/officeart/2005/8/layout/radial5"/>
    <dgm:cxn modelId="{C2D74379-4766-4FDB-8284-3B2D6CA29B7B}" type="presParOf" srcId="{787F272B-A932-4801-A9F3-BC7A42A02905}" destId="{2B909701-BF8B-4B2C-BEEE-77D950F0ADC7}" srcOrd="0" destOrd="0" presId="urn:microsoft.com/office/officeart/2005/8/layout/radial5"/>
    <dgm:cxn modelId="{6F4DF058-2B34-411D-B31D-4F66511B42AB}" type="presParOf" srcId="{A150F14A-9CEB-4348-B7FE-05632B8F1213}" destId="{FD45E5A2-1140-4845-A81A-A03C9387E860}" srcOrd="2" destOrd="0" presId="urn:microsoft.com/office/officeart/2005/8/layout/radial5"/>
    <dgm:cxn modelId="{8A9E57A8-042F-4A99-8B15-329FB3587421}" type="presParOf" srcId="{A150F14A-9CEB-4348-B7FE-05632B8F1213}" destId="{6F0A8FB2-409E-4A52-AF2B-E2B8E5B5F5DC}" srcOrd="3" destOrd="0" presId="urn:microsoft.com/office/officeart/2005/8/layout/radial5"/>
    <dgm:cxn modelId="{079CF8A9-6B44-4951-AC87-26B130F3A2EA}" type="presParOf" srcId="{6F0A8FB2-409E-4A52-AF2B-E2B8E5B5F5DC}" destId="{F148E309-CF7B-4BA0-B53F-63C1CB225BB1}" srcOrd="0" destOrd="0" presId="urn:microsoft.com/office/officeart/2005/8/layout/radial5"/>
    <dgm:cxn modelId="{A06322F6-9142-4AEA-AFEC-C7C408333161}" type="presParOf" srcId="{A150F14A-9CEB-4348-B7FE-05632B8F1213}" destId="{F8FA926F-6EE8-4BCB-B28F-BCFD01E3C580}" srcOrd="4" destOrd="0" presId="urn:microsoft.com/office/officeart/2005/8/layout/radial5"/>
    <dgm:cxn modelId="{D3231B05-2A1D-4A6B-8EB8-FCEDC15F2648}" type="presParOf" srcId="{A150F14A-9CEB-4348-B7FE-05632B8F1213}" destId="{08FA3C3F-48FB-4912-B9DD-C042CA90740F}" srcOrd="5" destOrd="0" presId="urn:microsoft.com/office/officeart/2005/8/layout/radial5"/>
    <dgm:cxn modelId="{E32A4245-7D8C-4EBE-BA86-0010F9333E76}" type="presParOf" srcId="{08FA3C3F-48FB-4912-B9DD-C042CA90740F}" destId="{4FDD0AFA-5620-46BC-82FB-2828B5E21366}" srcOrd="0" destOrd="0" presId="urn:microsoft.com/office/officeart/2005/8/layout/radial5"/>
    <dgm:cxn modelId="{280BA4E6-C071-4252-BE89-165EEF7F8248}" type="presParOf" srcId="{A150F14A-9CEB-4348-B7FE-05632B8F1213}" destId="{9AD7AC63-BD99-414B-AF33-AF30E1FEE94C}" srcOrd="6" destOrd="0" presId="urn:microsoft.com/office/officeart/2005/8/layout/radial5"/>
    <dgm:cxn modelId="{4A4724F5-7CFB-4D29-838C-4C451FD3881C}" type="presParOf" srcId="{A150F14A-9CEB-4348-B7FE-05632B8F1213}" destId="{D668752E-9B65-44BA-B4C7-9C5CD8672306}" srcOrd="7" destOrd="0" presId="urn:microsoft.com/office/officeart/2005/8/layout/radial5"/>
    <dgm:cxn modelId="{EB5729B8-74D9-4BB6-89BF-3272CA1B0796}" type="presParOf" srcId="{D668752E-9B65-44BA-B4C7-9C5CD8672306}" destId="{EE2F7291-D00B-4205-A642-BBF8D90CD4F6}" srcOrd="0" destOrd="0" presId="urn:microsoft.com/office/officeart/2005/8/layout/radial5"/>
    <dgm:cxn modelId="{75BB1243-8E99-4092-8AD0-504560F18D48}" type="presParOf" srcId="{A150F14A-9CEB-4348-B7FE-05632B8F1213}" destId="{0364C834-E45A-49B5-9577-0BE114D27A2A}" srcOrd="8" destOrd="0" presId="urn:microsoft.com/office/officeart/2005/8/layout/radial5"/>
    <dgm:cxn modelId="{E8330A27-76BE-4275-94A0-367DD22B21FF}" type="presParOf" srcId="{A150F14A-9CEB-4348-B7FE-05632B8F1213}" destId="{772A5A84-8A32-415E-AF8A-71DC7E3C2F6C}" srcOrd="9" destOrd="0" presId="urn:microsoft.com/office/officeart/2005/8/layout/radial5"/>
    <dgm:cxn modelId="{9FFA68DD-BAB2-41D6-A8D6-D2A8CEA3F3B9}" type="presParOf" srcId="{772A5A84-8A32-415E-AF8A-71DC7E3C2F6C}" destId="{58A16DBA-8A40-4385-A3CE-3B83B56BED72}" srcOrd="0" destOrd="0" presId="urn:microsoft.com/office/officeart/2005/8/layout/radial5"/>
    <dgm:cxn modelId="{FFBA22AD-36C3-43C0-8607-09C78A54EA1F}" type="presParOf" srcId="{A150F14A-9CEB-4348-B7FE-05632B8F1213}" destId="{1D01844B-F80C-4EC4-9309-385F023A6A93}" srcOrd="10" destOrd="0" presId="urn:microsoft.com/office/officeart/2005/8/layout/radial5"/>
    <dgm:cxn modelId="{B48ECD87-ED06-44F1-B02E-739D581F582C}" type="presParOf" srcId="{A150F14A-9CEB-4348-B7FE-05632B8F1213}" destId="{78671684-DC63-432B-96B5-F07245BB2C0A}" srcOrd="11" destOrd="0" presId="urn:microsoft.com/office/officeart/2005/8/layout/radial5"/>
    <dgm:cxn modelId="{130A0A54-7310-4F15-B4E4-488988CC5BBF}" type="presParOf" srcId="{78671684-DC63-432B-96B5-F07245BB2C0A}" destId="{09DCC55D-153A-497A-8489-E0BBBEEAD133}" srcOrd="0" destOrd="0" presId="urn:microsoft.com/office/officeart/2005/8/layout/radial5"/>
    <dgm:cxn modelId="{92229C80-357F-4BB8-A384-EAB4AD88A8B1}" type="presParOf" srcId="{A150F14A-9CEB-4348-B7FE-05632B8F1213}" destId="{7D7488C3-5E7B-4468-9D2C-7B799AC1820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83CFE3-2F73-470E-B1FC-AB9AE11660DD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</dgm:pt>
    <dgm:pt modelId="{EC51C154-CEB0-4CB1-88BF-31F002DC174F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Создание рабочей группы</a:t>
          </a:r>
        </a:p>
      </dgm:t>
    </dgm:pt>
    <dgm:pt modelId="{7654BF7E-82B8-460A-9835-113694129F27}" type="parTrans" cxnId="{8FC94EB6-E8F9-4BDB-AB98-E0ADBB826F95}">
      <dgm:prSet/>
      <dgm:spPr/>
      <dgm:t>
        <a:bodyPr/>
        <a:lstStyle/>
        <a:p>
          <a:endParaRPr lang="ru-RU"/>
        </a:p>
      </dgm:t>
    </dgm:pt>
    <dgm:pt modelId="{E0957971-A653-490F-A744-8937400D3716}" type="sibTrans" cxnId="{8FC94EB6-E8F9-4BDB-AB98-E0ADBB826F95}">
      <dgm:prSet/>
      <dgm:spPr/>
      <dgm:t>
        <a:bodyPr/>
        <a:lstStyle/>
        <a:p>
          <a:endParaRPr lang="ru-RU"/>
        </a:p>
      </dgm:t>
    </dgm:pt>
    <dgm:pt modelId="{667791DF-EB2D-484C-9D10-FB72BD8854CE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Обучение педагогов</a:t>
          </a:r>
        </a:p>
      </dgm:t>
    </dgm:pt>
    <dgm:pt modelId="{32E8A03C-D294-482E-AAD6-98F612B2CA9D}" type="parTrans" cxnId="{B9BD05E0-DF14-4073-B32A-63A2472164EC}">
      <dgm:prSet/>
      <dgm:spPr/>
      <dgm:t>
        <a:bodyPr/>
        <a:lstStyle/>
        <a:p>
          <a:endParaRPr lang="ru-RU"/>
        </a:p>
      </dgm:t>
    </dgm:pt>
    <dgm:pt modelId="{A3335CFE-E36F-4BFB-AB43-ECA03F5F280B}" type="sibTrans" cxnId="{B9BD05E0-DF14-4073-B32A-63A2472164EC}">
      <dgm:prSet/>
      <dgm:spPr/>
      <dgm:t>
        <a:bodyPr/>
        <a:lstStyle/>
        <a:p>
          <a:endParaRPr lang="ru-RU"/>
        </a:p>
      </dgm:t>
    </dgm:pt>
    <dgm:pt modelId="{63464E32-E77A-4B70-A3A9-338307BAD75F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Проведение </a:t>
          </a:r>
          <a:r>
            <a:rPr lang="ru-RU" sz="1200" b="1" dirty="0" err="1">
              <a:solidFill>
                <a:schemeClr val="tx2">
                  <a:lumMod val="50000"/>
                </a:schemeClr>
              </a:solidFill>
            </a:rPr>
            <a:t>мониторин</a:t>
          </a:r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-га </a:t>
          </a:r>
          <a:r>
            <a:rPr lang="ru-RU" sz="1200" b="1" dirty="0" err="1">
              <a:solidFill>
                <a:schemeClr val="tx2">
                  <a:lumMod val="50000"/>
                </a:schemeClr>
              </a:solidFill>
            </a:rPr>
            <a:t>инфраструк</a:t>
          </a:r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-туры групп</a:t>
          </a:r>
        </a:p>
      </dgm:t>
    </dgm:pt>
    <dgm:pt modelId="{4DFA1922-26C7-4CC9-9DF4-8D5F0D16270F}" type="parTrans" cxnId="{732D5C18-50B9-43B7-B973-818274914D0B}">
      <dgm:prSet/>
      <dgm:spPr/>
      <dgm:t>
        <a:bodyPr/>
        <a:lstStyle/>
        <a:p>
          <a:endParaRPr lang="ru-RU"/>
        </a:p>
      </dgm:t>
    </dgm:pt>
    <dgm:pt modelId="{43A2BF94-CD5F-4718-B876-5ECC6830B7EF}" type="sibTrans" cxnId="{732D5C18-50B9-43B7-B973-818274914D0B}">
      <dgm:prSet/>
      <dgm:spPr/>
      <dgm:t>
        <a:bodyPr/>
        <a:lstStyle/>
        <a:p>
          <a:endParaRPr lang="ru-RU"/>
        </a:p>
      </dgm:t>
    </dgm:pt>
    <dgm:pt modelId="{E06A9DAF-9074-4CBB-A998-920D20DFC74F}">
      <dgm:prSet phldrT="[Текст]" custT="1"/>
      <dgm:spPr/>
      <dgm:t>
        <a:bodyPr/>
        <a:lstStyle/>
        <a:p>
          <a:r>
            <a:rPr lang="ru-RU" sz="1200" b="1" dirty="0" err="1">
              <a:solidFill>
                <a:schemeClr val="tx2">
                  <a:lumMod val="50000"/>
                </a:schemeClr>
              </a:solidFill>
            </a:rPr>
            <a:t>Изготовле-ние</a:t>
          </a:r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 игрового </a:t>
          </a:r>
          <a:r>
            <a:rPr lang="ru-RU" sz="1200" b="1" dirty="0" err="1">
              <a:solidFill>
                <a:schemeClr val="tx2">
                  <a:lumMod val="50000"/>
                </a:schemeClr>
              </a:solidFill>
            </a:rPr>
            <a:t>оборудова-ния</a:t>
          </a:r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 для центра патриотического воспитания</a:t>
          </a:r>
        </a:p>
      </dgm:t>
    </dgm:pt>
    <dgm:pt modelId="{74BDE198-6147-4D2C-966C-81D86BC17348}" type="parTrans" cxnId="{6CB5725F-1B75-48EB-A2CC-AA731AF0101A}">
      <dgm:prSet/>
      <dgm:spPr/>
      <dgm:t>
        <a:bodyPr/>
        <a:lstStyle/>
        <a:p>
          <a:endParaRPr lang="ru-RU"/>
        </a:p>
      </dgm:t>
    </dgm:pt>
    <dgm:pt modelId="{68324BDE-D02D-4793-94E6-9E016254267A}" type="sibTrans" cxnId="{6CB5725F-1B75-48EB-A2CC-AA731AF0101A}">
      <dgm:prSet/>
      <dgm:spPr/>
      <dgm:t>
        <a:bodyPr/>
        <a:lstStyle/>
        <a:p>
          <a:endParaRPr lang="ru-RU"/>
        </a:p>
      </dgm:t>
    </dgm:pt>
    <dgm:pt modelId="{E24D576B-F631-4646-9AD8-83622461A5B7}">
      <dgm:prSet phldrT="[Текст]" custT="1"/>
      <dgm:spPr/>
      <dgm:t>
        <a:bodyPr/>
        <a:lstStyle/>
        <a:p>
          <a:r>
            <a:rPr lang="ru-RU" sz="1200" b="1" dirty="0" err="1">
              <a:solidFill>
                <a:schemeClr val="tx2">
                  <a:lumMod val="50000"/>
                </a:schemeClr>
              </a:solidFill>
            </a:rPr>
            <a:t>Определе-ние</a:t>
          </a:r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 сроков реализации проекта</a:t>
          </a:r>
        </a:p>
      </dgm:t>
    </dgm:pt>
    <dgm:pt modelId="{788ABE7A-6BDB-4D91-97A3-86BD5FF12498}" type="parTrans" cxnId="{0BDF6411-66CE-43A1-A0CC-A98AF375093C}">
      <dgm:prSet/>
      <dgm:spPr/>
      <dgm:t>
        <a:bodyPr/>
        <a:lstStyle/>
        <a:p>
          <a:endParaRPr lang="ru-RU"/>
        </a:p>
      </dgm:t>
    </dgm:pt>
    <dgm:pt modelId="{07CE973E-2530-4CE2-A0FF-4032E68E18DF}" type="sibTrans" cxnId="{0BDF6411-66CE-43A1-A0CC-A98AF375093C}">
      <dgm:prSet/>
      <dgm:spPr/>
      <dgm:t>
        <a:bodyPr/>
        <a:lstStyle/>
        <a:p>
          <a:endParaRPr lang="ru-RU"/>
        </a:p>
      </dgm:t>
    </dgm:pt>
    <dgm:pt modelId="{4D8320D5-5B83-4135-9292-BCE1444B75C5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</a:rPr>
            <a:t>Составление плана мероприятий по реализации проекта</a:t>
          </a:r>
        </a:p>
      </dgm:t>
    </dgm:pt>
    <dgm:pt modelId="{B78340AB-26FD-47A8-9FCD-07EFD16CB163}" type="parTrans" cxnId="{1D1C81BF-C781-48A1-965D-5DC94052E00A}">
      <dgm:prSet/>
      <dgm:spPr/>
      <dgm:t>
        <a:bodyPr/>
        <a:lstStyle/>
        <a:p>
          <a:endParaRPr lang="ru-RU"/>
        </a:p>
      </dgm:t>
    </dgm:pt>
    <dgm:pt modelId="{8227A6D7-68DC-4251-A436-6F3A97150512}" type="sibTrans" cxnId="{1D1C81BF-C781-48A1-965D-5DC94052E00A}">
      <dgm:prSet/>
      <dgm:spPr/>
      <dgm:t>
        <a:bodyPr/>
        <a:lstStyle/>
        <a:p>
          <a:endParaRPr lang="ru-RU"/>
        </a:p>
      </dgm:t>
    </dgm:pt>
    <dgm:pt modelId="{FAF4C5AB-2616-4E32-8D37-6871D2D303B7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Размещение материалов центра</a:t>
          </a:r>
        </a:p>
      </dgm:t>
    </dgm:pt>
    <dgm:pt modelId="{2B9261D7-8689-4559-ACEF-DEB09D3BF712}" type="parTrans" cxnId="{168C2276-4FA1-4E5C-BC86-48D68148FD1A}">
      <dgm:prSet/>
      <dgm:spPr/>
      <dgm:t>
        <a:bodyPr/>
        <a:lstStyle/>
        <a:p>
          <a:endParaRPr lang="ru-RU"/>
        </a:p>
      </dgm:t>
    </dgm:pt>
    <dgm:pt modelId="{D27AAF0A-91C8-4541-862C-3D74A51780BC}" type="sibTrans" cxnId="{168C2276-4FA1-4E5C-BC86-48D68148FD1A}">
      <dgm:prSet/>
      <dgm:spPr/>
      <dgm:t>
        <a:bodyPr/>
        <a:lstStyle/>
        <a:p>
          <a:endParaRPr lang="ru-RU"/>
        </a:p>
      </dgm:t>
    </dgm:pt>
    <dgm:pt modelId="{1D561108-76EF-42CC-BFE6-30D20F04C025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Обобщение результатов реализации проекта</a:t>
          </a:r>
        </a:p>
      </dgm:t>
    </dgm:pt>
    <dgm:pt modelId="{3711BF6D-ACAE-4A53-9251-2EE49E1CD0BE}" type="parTrans" cxnId="{A198F2E4-878E-4824-B1E0-158F87F80BE9}">
      <dgm:prSet/>
      <dgm:spPr/>
      <dgm:t>
        <a:bodyPr/>
        <a:lstStyle/>
        <a:p>
          <a:endParaRPr lang="ru-RU"/>
        </a:p>
      </dgm:t>
    </dgm:pt>
    <dgm:pt modelId="{E12F82D8-F1C8-44C5-BFE2-CF2E795DBD6C}" type="sibTrans" cxnId="{A198F2E4-878E-4824-B1E0-158F87F80BE9}">
      <dgm:prSet/>
      <dgm:spPr/>
      <dgm:t>
        <a:bodyPr/>
        <a:lstStyle/>
        <a:p>
          <a:endParaRPr lang="ru-RU"/>
        </a:p>
      </dgm:t>
    </dgm:pt>
    <dgm:pt modelId="{1E093960-AFEE-430D-8ABB-20CE7FEB92C7}" type="pres">
      <dgm:prSet presAssocID="{0E83CFE3-2F73-470E-B1FC-AB9AE11660DD}" presName="CompostProcess" presStyleCnt="0">
        <dgm:presLayoutVars>
          <dgm:dir/>
          <dgm:resizeHandles val="exact"/>
        </dgm:presLayoutVars>
      </dgm:prSet>
      <dgm:spPr/>
    </dgm:pt>
    <dgm:pt modelId="{A1D70F80-2FB0-44A2-9672-A5CF953646BE}" type="pres">
      <dgm:prSet presAssocID="{0E83CFE3-2F73-470E-B1FC-AB9AE11660DD}" presName="arrow" presStyleLbl="bgShp" presStyleIdx="0" presStyleCnt="1" custLinFactNeighborX="8425" custLinFactNeighborY="-71669"/>
      <dgm:spPr/>
    </dgm:pt>
    <dgm:pt modelId="{9872FB6D-28D2-4123-947F-8E20C922ADDC}" type="pres">
      <dgm:prSet presAssocID="{0E83CFE3-2F73-470E-B1FC-AB9AE11660DD}" presName="linearProcess" presStyleCnt="0"/>
      <dgm:spPr/>
    </dgm:pt>
    <dgm:pt modelId="{0CAE3AB8-F06C-48DA-95D2-409CF59A28F3}" type="pres">
      <dgm:prSet presAssocID="{EC51C154-CEB0-4CB1-88BF-31F002DC174F}" presName="textNode" presStyleLbl="node1" presStyleIdx="0" presStyleCnt="8" custLinFactX="-20613" custLinFactNeighborX="-100000" custLinFactNeighborY="1278">
        <dgm:presLayoutVars>
          <dgm:bulletEnabled val="1"/>
        </dgm:presLayoutVars>
      </dgm:prSet>
      <dgm:spPr/>
    </dgm:pt>
    <dgm:pt modelId="{E33988C0-9F36-4D26-B95A-BB9938ECC3B8}" type="pres">
      <dgm:prSet presAssocID="{E0957971-A653-490F-A744-8937400D3716}" presName="sibTrans" presStyleCnt="0"/>
      <dgm:spPr/>
    </dgm:pt>
    <dgm:pt modelId="{3A88123C-003D-4A37-A764-847525E602D1}" type="pres">
      <dgm:prSet presAssocID="{667791DF-EB2D-484C-9D10-FB72BD8854CE}" presName="textNode" presStyleLbl="node1" presStyleIdx="1" presStyleCnt="8" custLinFactNeighborY="833">
        <dgm:presLayoutVars>
          <dgm:bulletEnabled val="1"/>
        </dgm:presLayoutVars>
      </dgm:prSet>
      <dgm:spPr/>
    </dgm:pt>
    <dgm:pt modelId="{85842A3B-EB5B-4212-A6F4-6EDE44564574}" type="pres">
      <dgm:prSet presAssocID="{A3335CFE-E36F-4BFB-AB43-ECA03F5F280B}" presName="sibTrans" presStyleCnt="0"/>
      <dgm:spPr/>
    </dgm:pt>
    <dgm:pt modelId="{4E94CE91-4F4A-4E56-A358-2453BECDF806}" type="pres">
      <dgm:prSet presAssocID="{63464E32-E77A-4B70-A3A9-338307BAD75F}" presName="textNode" presStyleLbl="node1" presStyleIdx="2" presStyleCnt="8">
        <dgm:presLayoutVars>
          <dgm:bulletEnabled val="1"/>
        </dgm:presLayoutVars>
      </dgm:prSet>
      <dgm:spPr/>
    </dgm:pt>
    <dgm:pt modelId="{DE2215A2-BC4A-4A2D-9E2F-EEA6DA3664EB}" type="pres">
      <dgm:prSet presAssocID="{43A2BF94-CD5F-4718-B876-5ECC6830B7EF}" presName="sibTrans" presStyleCnt="0"/>
      <dgm:spPr/>
    </dgm:pt>
    <dgm:pt modelId="{41820870-9D62-4315-A855-B807CE7F51FC}" type="pres">
      <dgm:prSet presAssocID="{E24D576B-F631-4646-9AD8-83622461A5B7}" presName="textNode" presStyleLbl="node1" presStyleIdx="3" presStyleCnt="8">
        <dgm:presLayoutVars>
          <dgm:bulletEnabled val="1"/>
        </dgm:presLayoutVars>
      </dgm:prSet>
      <dgm:spPr/>
    </dgm:pt>
    <dgm:pt modelId="{CB8A58FC-2161-481C-9F5F-2F45889F3F27}" type="pres">
      <dgm:prSet presAssocID="{07CE973E-2530-4CE2-A0FF-4032E68E18DF}" presName="sibTrans" presStyleCnt="0"/>
      <dgm:spPr/>
    </dgm:pt>
    <dgm:pt modelId="{319887AE-0FB5-4EE7-8EF1-1E53A963A224}" type="pres">
      <dgm:prSet presAssocID="{4D8320D5-5B83-4135-9292-BCE1444B75C5}" presName="textNode" presStyleLbl="node1" presStyleIdx="4" presStyleCnt="8">
        <dgm:presLayoutVars>
          <dgm:bulletEnabled val="1"/>
        </dgm:presLayoutVars>
      </dgm:prSet>
      <dgm:spPr/>
    </dgm:pt>
    <dgm:pt modelId="{BED6F6B4-4CF7-49EC-9FC5-958C0B377571}" type="pres">
      <dgm:prSet presAssocID="{8227A6D7-68DC-4251-A436-6F3A97150512}" presName="sibTrans" presStyleCnt="0"/>
      <dgm:spPr/>
    </dgm:pt>
    <dgm:pt modelId="{F5031974-413C-4378-BA9D-0734C93CBB8B}" type="pres">
      <dgm:prSet presAssocID="{E06A9DAF-9074-4CBB-A998-920D20DFC74F}" presName="textNode" presStyleLbl="node1" presStyleIdx="5" presStyleCnt="8">
        <dgm:presLayoutVars>
          <dgm:bulletEnabled val="1"/>
        </dgm:presLayoutVars>
      </dgm:prSet>
      <dgm:spPr/>
    </dgm:pt>
    <dgm:pt modelId="{B4183C4D-4C52-41DE-829E-7B9A561E1DA5}" type="pres">
      <dgm:prSet presAssocID="{68324BDE-D02D-4793-94E6-9E016254267A}" presName="sibTrans" presStyleCnt="0"/>
      <dgm:spPr/>
    </dgm:pt>
    <dgm:pt modelId="{0269ED09-8FC7-45BA-ADAB-B7F9660D3B5D}" type="pres">
      <dgm:prSet presAssocID="{FAF4C5AB-2616-4E32-8D37-6871D2D303B7}" presName="textNode" presStyleLbl="node1" presStyleIdx="6" presStyleCnt="8">
        <dgm:presLayoutVars>
          <dgm:bulletEnabled val="1"/>
        </dgm:presLayoutVars>
      </dgm:prSet>
      <dgm:spPr/>
    </dgm:pt>
    <dgm:pt modelId="{37B2667D-1AFB-4CB5-968C-DE3AF5454CD0}" type="pres">
      <dgm:prSet presAssocID="{D27AAF0A-91C8-4541-862C-3D74A51780BC}" presName="sibTrans" presStyleCnt="0"/>
      <dgm:spPr/>
    </dgm:pt>
    <dgm:pt modelId="{83612A79-FAF7-47F6-A5D1-9960B5733430}" type="pres">
      <dgm:prSet presAssocID="{1D561108-76EF-42CC-BFE6-30D20F04C025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2B2D0302-88BB-4BAC-897F-43F1E71F75FA}" type="presOf" srcId="{1D561108-76EF-42CC-BFE6-30D20F04C025}" destId="{83612A79-FAF7-47F6-A5D1-9960B5733430}" srcOrd="0" destOrd="0" presId="urn:microsoft.com/office/officeart/2005/8/layout/hProcess9"/>
    <dgm:cxn modelId="{0BDF6411-66CE-43A1-A0CC-A98AF375093C}" srcId="{0E83CFE3-2F73-470E-B1FC-AB9AE11660DD}" destId="{E24D576B-F631-4646-9AD8-83622461A5B7}" srcOrd="3" destOrd="0" parTransId="{788ABE7A-6BDB-4D91-97A3-86BD5FF12498}" sibTransId="{07CE973E-2530-4CE2-A0FF-4032E68E18DF}"/>
    <dgm:cxn modelId="{732D5C18-50B9-43B7-B973-818274914D0B}" srcId="{0E83CFE3-2F73-470E-B1FC-AB9AE11660DD}" destId="{63464E32-E77A-4B70-A3A9-338307BAD75F}" srcOrd="2" destOrd="0" parTransId="{4DFA1922-26C7-4CC9-9DF4-8D5F0D16270F}" sibTransId="{43A2BF94-CD5F-4718-B876-5ECC6830B7EF}"/>
    <dgm:cxn modelId="{6ED9F719-F81E-417A-9B95-8059A49403E2}" type="presOf" srcId="{E24D576B-F631-4646-9AD8-83622461A5B7}" destId="{41820870-9D62-4315-A855-B807CE7F51FC}" srcOrd="0" destOrd="0" presId="urn:microsoft.com/office/officeart/2005/8/layout/hProcess9"/>
    <dgm:cxn modelId="{5A0E8826-0D9E-4FB0-97A7-2EE7FD382EBB}" type="presOf" srcId="{4D8320D5-5B83-4135-9292-BCE1444B75C5}" destId="{319887AE-0FB5-4EE7-8EF1-1E53A963A224}" srcOrd="0" destOrd="0" presId="urn:microsoft.com/office/officeart/2005/8/layout/hProcess9"/>
    <dgm:cxn modelId="{9326FA35-1DAE-4A0D-AA4B-21802B51C1C6}" type="presOf" srcId="{667791DF-EB2D-484C-9D10-FB72BD8854CE}" destId="{3A88123C-003D-4A37-A764-847525E602D1}" srcOrd="0" destOrd="0" presId="urn:microsoft.com/office/officeart/2005/8/layout/hProcess9"/>
    <dgm:cxn modelId="{6CB5725F-1B75-48EB-A2CC-AA731AF0101A}" srcId="{0E83CFE3-2F73-470E-B1FC-AB9AE11660DD}" destId="{E06A9DAF-9074-4CBB-A998-920D20DFC74F}" srcOrd="5" destOrd="0" parTransId="{74BDE198-6147-4D2C-966C-81D86BC17348}" sibTransId="{68324BDE-D02D-4793-94E6-9E016254267A}"/>
    <dgm:cxn modelId="{537AFF51-F460-4207-9C6D-0AE0B4A47A39}" type="presOf" srcId="{63464E32-E77A-4B70-A3A9-338307BAD75F}" destId="{4E94CE91-4F4A-4E56-A358-2453BECDF806}" srcOrd="0" destOrd="0" presId="urn:microsoft.com/office/officeart/2005/8/layout/hProcess9"/>
    <dgm:cxn modelId="{7A754172-A282-4AFB-914D-0A3EEA818BDD}" type="presOf" srcId="{EC51C154-CEB0-4CB1-88BF-31F002DC174F}" destId="{0CAE3AB8-F06C-48DA-95D2-409CF59A28F3}" srcOrd="0" destOrd="0" presId="urn:microsoft.com/office/officeart/2005/8/layout/hProcess9"/>
    <dgm:cxn modelId="{168C2276-4FA1-4E5C-BC86-48D68148FD1A}" srcId="{0E83CFE3-2F73-470E-B1FC-AB9AE11660DD}" destId="{FAF4C5AB-2616-4E32-8D37-6871D2D303B7}" srcOrd="6" destOrd="0" parTransId="{2B9261D7-8689-4559-ACEF-DEB09D3BF712}" sibTransId="{D27AAF0A-91C8-4541-862C-3D74A51780BC}"/>
    <dgm:cxn modelId="{EC466687-0617-46B6-88D9-A92E1EC6AA20}" type="presOf" srcId="{0E83CFE3-2F73-470E-B1FC-AB9AE11660DD}" destId="{1E093960-AFEE-430D-8ABB-20CE7FEB92C7}" srcOrd="0" destOrd="0" presId="urn:microsoft.com/office/officeart/2005/8/layout/hProcess9"/>
    <dgm:cxn modelId="{4130DF87-EE01-4A40-B9A5-E30B798D68B2}" type="presOf" srcId="{FAF4C5AB-2616-4E32-8D37-6871D2D303B7}" destId="{0269ED09-8FC7-45BA-ADAB-B7F9660D3B5D}" srcOrd="0" destOrd="0" presId="urn:microsoft.com/office/officeart/2005/8/layout/hProcess9"/>
    <dgm:cxn modelId="{5FD69CB3-C6A2-4707-95C3-B4DA702B5C2B}" type="presOf" srcId="{E06A9DAF-9074-4CBB-A998-920D20DFC74F}" destId="{F5031974-413C-4378-BA9D-0734C93CBB8B}" srcOrd="0" destOrd="0" presId="urn:microsoft.com/office/officeart/2005/8/layout/hProcess9"/>
    <dgm:cxn modelId="{8FC94EB6-E8F9-4BDB-AB98-E0ADBB826F95}" srcId="{0E83CFE3-2F73-470E-B1FC-AB9AE11660DD}" destId="{EC51C154-CEB0-4CB1-88BF-31F002DC174F}" srcOrd="0" destOrd="0" parTransId="{7654BF7E-82B8-460A-9835-113694129F27}" sibTransId="{E0957971-A653-490F-A744-8937400D3716}"/>
    <dgm:cxn modelId="{1D1C81BF-C781-48A1-965D-5DC94052E00A}" srcId="{0E83CFE3-2F73-470E-B1FC-AB9AE11660DD}" destId="{4D8320D5-5B83-4135-9292-BCE1444B75C5}" srcOrd="4" destOrd="0" parTransId="{B78340AB-26FD-47A8-9FCD-07EFD16CB163}" sibTransId="{8227A6D7-68DC-4251-A436-6F3A97150512}"/>
    <dgm:cxn modelId="{B9BD05E0-DF14-4073-B32A-63A2472164EC}" srcId="{0E83CFE3-2F73-470E-B1FC-AB9AE11660DD}" destId="{667791DF-EB2D-484C-9D10-FB72BD8854CE}" srcOrd="1" destOrd="0" parTransId="{32E8A03C-D294-482E-AAD6-98F612B2CA9D}" sibTransId="{A3335CFE-E36F-4BFB-AB43-ECA03F5F280B}"/>
    <dgm:cxn modelId="{A198F2E4-878E-4824-B1E0-158F87F80BE9}" srcId="{0E83CFE3-2F73-470E-B1FC-AB9AE11660DD}" destId="{1D561108-76EF-42CC-BFE6-30D20F04C025}" srcOrd="7" destOrd="0" parTransId="{3711BF6D-ACAE-4A53-9251-2EE49E1CD0BE}" sibTransId="{E12F82D8-F1C8-44C5-BFE2-CF2E795DBD6C}"/>
    <dgm:cxn modelId="{237DCBBD-974A-494B-883B-87F3BAA70BA9}" type="presParOf" srcId="{1E093960-AFEE-430D-8ABB-20CE7FEB92C7}" destId="{A1D70F80-2FB0-44A2-9672-A5CF953646BE}" srcOrd="0" destOrd="0" presId="urn:microsoft.com/office/officeart/2005/8/layout/hProcess9"/>
    <dgm:cxn modelId="{7A4B95B0-5259-446C-B3B8-DDFAA8F21DDB}" type="presParOf" srcId="{1E093960-AFEE-430D-8ABB-20CE7FEB92C7}" destId="{9872FB6D-28D2-4123-947F-8E20C922ADDC}" srcOrd="1" destOrd="0" presId="urn:microsoft.com/office/officeart/2005/8/layout/hProcess9"/>
    <dgm:cxn modelId="{BFB5FC24-048B-4B3E-843D-479273F739B3}" type="presParOf" srcId="{9872FB6D-28D2-4123-947F-8E20C922ADDC}" destId="{0CAE3AB8-F06C-48DA-95D2-409CF59A28F3}" srcOrd="0" destOrd="0" presId="urn:microsoft.com/office/officeart/2005/8/layout/hProcess9"/>
    <dgm:cxn modelId="{01DE08FB-121A-439B-9AFA-A3A0ED0E9C54}" type="presParOf" srcId="{9872FB6D-28D2-4123-947F-8E20C922ADDC}" destId="{E33988C0-9F36-4D26-B95A-BB9938ECC3B8}" srcOrd="1" destOrd="0" presId="urn:microsoft.com/office/officeart/2005/8/layout/hProcess9"/>
    <dgm:cxn modelId="{3D986D29-0349-4676-B675-98F45E063936}" type="presParOf" srcId="{9872FB6D-28D2-4123-947F-8E20C922ADDC}" destId="{3A88123C-003D-4A37-A764-847525E602D1}" srcOrd="2" destOrd="0" presId="urn:microsoft.com/office/officeart/2005/8/layout/hProcess9"/>
    <dgm:cxn modelId="{2FEF7B7F-A2B8-42FE-A142-B34776D278DB}" type="presParOf" srcId="{9872FB6D-28D2-4123-947F-8E20C922ADDC}" destId="{85842A3B-EB5B-4212-A6F4-6EDE44564574}" srcOrd="3" destOrd="0" presId="urn:microsoft.com/office/officeart/2005/8/layout/hProcess9"/>
    <dgm:cxn modelId="{C32408D1-5F31-485D-BAB0-C56620563024}" type="presParOf" srcId="{9872FB6D-28D2-4123-947F-8E20C922ADDC}" destId="{4E94CE91-4F4A-4E56-A358-2453BECDF806}" srcOrd="4" destOrd="0" presId="urn:microsoft.com/office/officeart/2005/8/layout/hProcess9"/>
    <dgm:cxn modelId="{73F55EFB-40A0-40FB-892A-FC8E99D077DC}" type="presParOf" srcId="{9872FB6D-28D2-4123-947F-8E20C922ADDC}" destId="{DE2215A2-BC4A-4A2D-9E2F-EEA6DA3664EB}" srcOrd="5" destOrd="0" presId="urn:microsoft.com/office/officeart/2005/8/layout/hProcess9"/>
    <dgm:cxn modelId="{790FB499-DCE8-43D2-9DD1-3FA9CCB07179}" type="presParOf" srcId="{9872FB6D-28D2-4123-947F-8E20C922ADDC}" destId="{41820870-9D62-4315-A855-B807CE7F51FC}" srcOrd="6" destOrd="0" presId="urn:microsoft.com/office/officeart/2005/8/layout/hProcess9"/>
    <dgm:cxn modelId="{2E2B18FF-CDF6-4B0E-8C37-E70CD60063E4}" type="presParOf" srcId="{9872FB6D-28D2-4123-947F-8E20C922ADDC}" destId="{CB8A58FC-2161-481C-9F5F-2F45889F3F27}" srcOrd="7" destOrd="0" presId="urn:microsoft.com/office/officeart/2005/8/layout/hProcess9"/>
    <dgm:cxn modelId="{9D5F9304-89CB-4614-98A7-499E109902B8}" type="presParOf" srcId="{9872FB6D-28D2-4123-947F-8E20C922ADDC}" destId="{319887AE-0FB5-4EE7-8EF1-1E53A963A224}" srcOrd="8" destOrd="0" presId="urn:microsoft.com/office/officeart/2005/8/layout/hProcess9"/>
    <dgm:cxn modelId="{2342DCCD-20B1-4DF7-9B30-21CD2FF679E0}" type="presParOf" srcId="{9872FB6D-28D2-4123-947F-8E20C922ADDC}" destId="{BED6F6B4-4CF7-49EC-9FC5-958C0B377571}" srcOrd="9" destOrd="0" presId="urn:microsoft.com/office/officeart/2005/8/layout/hProcess9"/>
    <dgm:cxn modelId="{154B140C-316A-4F8E-A5F0-B61A12E852D7}" type="presParOf" srcId="{9872FB6D-28D2-4123-947F-8E20C922ADDC}" destId="{F5031974-413C-4378-BA9D-0734C93CBB8B}" srcOrd="10" destOrd="0" presId="urn:microsoft.com/office/officeart/2005/8/layout/hProcess9"/>
    <dgm:cxn modelId="{B861F780-2B11-44DA-A5D6-DB232FFCD3B1}" type="presParOf" srcId="{9872FB6D-28D2-4123-947F-8E20C922ADDC}" destId="{B4183C4D-4C52-41DE-829E-7B9A561E1DA5}" srcOrd="11" destOrd="0" presId="urn:microsoft.com/office/officeart/2005/8/layout/hProcess9"/>
    <dgm:cxn modelId="{C62AF16C-001D-49C6-BBAF-B5A28799D770}" type="presParOf" srcId="{9872FB6D-28D2-4123-947F-8E20C922ADDC}" destId="{0269ED09-8FC7-45BA-ADAB-B7F9660D3B5D}" srcOrd="12" destOrd="0" presId="urn:microsoft.com/office/officeart/2005/8/layout/hProcess9"/>
    <dgm:cxn modelId="{7715F01E-F667-43B5-A9F8-759B8C29BE34}" type="presParOf" srcId="{9872FB6D-28D2-4123-947F-8E20C922ADDC}" destId="{37B2667D-1AFB-4CB5-968C-DE3AF5454CD0}" srcOrd="13" destOrd="0" presId="urn:microsoft.com/office/officeart/2005/8/layout/hProcess9"/>
    <dgm:cxn modelId="{B4A5E2ED-CED7-4AB0-A7D4-599C48A1C8D6}" type="presParOf" srcId="{9872FB6D-28D2-4123-947F-8E20C922ADDC}" destId="{83612A79-FAF7-47F6-A5D1-9960B5733430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96B2B1-5E9B-4C31-BB2B-459B6D0787B5}" type="doc">
      <dgm:prSet loTypeId="urn:microsoft.com/office/officeart/2005/8/layout/vProcess5" loCatId="process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6394F381-7556-4907-ACB8-CF76C5BF2D05}">
      <dgm:prSet phldrT="[Текст]" custT="1"/>
      <dgm:spPr/>
      <dgm:t>
        <a:bodyPr/>
        <a:lstStyle/>
        <a:p>
          <a:pPr marL="179388" indent="0"/>
          <a:r>
            <a:rPr lang="ru-RU" sz="1200" dirty="0"/>
            <a:t>Разработка плана деятельности </a:t>
          </a:r>
        </a:p>
        <a:p>
          <a:pPr marL="179388" indent="0"/>
          <a:r>
            <a:rPr lang="ru-RU" sz="1200" b="1" dirty="0"/>
            <a:t>(5 рабочих дней)</a:t>
          </a:r>
        </a:p>
      </dgm:t>
    </dgm:pt>
    <dgm:pt modelId="{B15A7F65-BD19-4916-98F9-51FD78ABE191}" type="parTrans" cxnId="{306B5E19-D4A9-4F15-95EE-DE5ACF6F7998}">
      <dgm:prSet/>
      <dgm:spPr/>
      <dgm:t>
        <a:bodyPr/>
        <a:lstStyle/>
        <a:p>
          <a:endParaRPr lang="ru-RU"/>
        </a:p>
      </dgm:t>
    </dgm:pt>
    <dgm:pt modelId="{150CBAF0-EC8A-4E3B-B004-6D87503A9465}" type="sibTrans" cxnId="{306B5E19-D4A9-4F15-95EE-DE5ACF6F7998}">
      <dgm:prSet/>
      <dgm:spPr/>
      <dgm:t>
        <a:bodyPr/>
        <a:lstStyle/>
        <a:p>
          <a:endParaRPr lang="ru-RU"/>
        </a:p>
      </dgm:t>
    </dgm:pt>
    <dgm:pt modelId="{28F49AAE-5B1F-46F3-B150-ABD2F93338C4}">
      <dgm:prSet phldrT="[Текст]" custT="1"/>
      <dgm:spPr/>
      <dgm:t>
        <a:bodyPr/>
        <a:lstStyle/>
        <a:p>
          <a:pPr marL="179388" indent="0"/>
          <a:r>
            <a:rPr lang="ru-RU" sz="1200" dirty="0"/>
            <a:t>Подбор образовательных материалов</a:t>
          </a:r>
        </a:p>
        <a:p>
          <a:pPr marL="179388" indent="0"/>
          <a:r>
            <a:rPr lang="ru-RU" sz="1200" dirty="0"/>
            <a:t> </a:t>
          </a:r>
          <a:r>
            <a:rPr lang="ru-RU" sz="1200" b="1" dirty="0"/>
            <a:t>(35 рабочих дней)</a:t>
          </a:r>
        </a:p>
      </dgm:t>
    </dgm:pt>
    <dgm:pt modelId="{48E65EC3-5B92-499A-B620-1762BC13C74A}" type="parTrans" cxnId="{24158F1B-F3FD-442D-BD18-73055B3AEDAB}">
      <dgm:prSet/>
      <dgm:spPr/>
      <dgm:t>
        <a:bodyPr/>
        <a:lstStyle/>
        <a:p>
          <a:endParaRPr lang="ru-RU"/>
        </a:p>
      </dgm:t>
    </dgm:pt>
    <dgm:pt modelId="{6FED5A65-7BF6-4E39-A732-77CC8FB74431}" type="sibTrans" cxnId="{24158F1B-F3FD-442D-BD18-73055B3AEDAB}">
      <dgm:prSet/>
      <dgm:spPr/>
      <dgm:t>
        <a:bodyPr/>
        <a:lstStyle/>
        <a:p>
          <a:endParaRPr lang="ru-RU"/>
        </a:p>
      </dgm:t>
    </dgm:pt>
    <dgm:pt modelId="{880B5CCB-5A81-4CD4-9651-D7A79D6D3224}">
      <dgm:prSet phldrT="[Текст]" custT="1"/>
      <dgm:spPr/>
      <dgm:t>
        <a:bodyPr/>
        <a:lstStyle/>
        <a:p>
          <a:pPr marL="179388" indent="0"/>
          <a:r>
            <a:rPr lang="ru-RU" sz="1000" dirty="0"/>
            <a:t>Размещение образовательных материалов в группе с учетом требований РППС </a:t>
          </a:r>
        </a:p>
        <a:p>
          <a:pPr marL="179388" indent="0"/>
          <a:r>
            <a:rPr lang="ru-RU" sz="1000" b="1" dirty="0"/>
            <a:t>(5 рабочих дней)</a:t>
          </a:r>
        </a:p>
      </dgm:t>
    </dgm:pt>
    <dgm:pt modelId="{A0429599-EDAB-44AA-BA0F-D71F1CA47961}" type="parTrans" cxnId="{76785DB1-FFF5-4AE3-9C80-6CE1DAF14E15}">
      <dgm:prSet/>
      <dgm:spPr/>
      <dgm:t>
        <a:bodyPr/>
        <a:lstStyle/>
        <a:p>
          <a:endParaRPr lang="ru-RU"/>
        </a:p>
      </dgm:t>
    </dgm:pt>
    <dgm:pt modelId="{4342B415-6CD1-4382-803E-D453C2416E8F}" type="sibTrans" cxnId="{76785DB1-FFF5-4AE3-9C80-6CE1DAF14E15}">
      <dgm:prSet/>
      <dgm:spPr/>
      <dgm:t>
        <a:bodyPr/>
        <a:lstStyle/>
        <a:p>
          <a:endParaRPr lang="ru-RU"/>
        </a:p>
      </dgm:t>
    </dgm:pt>
    <dgm:pt modelId="{E80D6EC0-7D02-47C1-9FF4-734BD52B8A4E}">
      <dgm:prSet phldrT="[Текст]" custT="1"/>
      <dgm:spPr/>
      <dgm:t>
        <a:bodyPr/>
        <a:lstStyle/>
        <a:p>
          <a:pPr marL="179388" indent="0"/>
          <a:r>
            <a:rPr lang="ru-RU" sz="1000" dirty="0"/>
            <a:t>Проведение воспитателем педагогической диагностики после окончания проекта </a:t>
          </a:r>
        </a:p>
        <a:p>
          <a:pPr marL="179388" indent="0"/>
          <a:r>
            <a:rPr lang="ru-RU" sz="1000" b="1" dirty="0"/>
            <a:t>(5 рабочих дней)</a:t>
          </a:r>
        </a:p>
      </dgm:t>
    </dgm:pt>
    <dgm:pt modelId="{18D07052-704A-4903-A32B-B0E42EFAE271}" type="parTrans" cxnId="{94FCFB1E-E8B1-40B8-B2A6-57FF9A4801A3}">
      <dgm:prSet/>
      <dgm:spPr/>
      <dgm:t>
        <a:bodyPr/>
        <a:lstStyle/>
        <a:p>
          <a:endParaRPr lang="ru-RU"/>
        </a:p>
      </dgm:t>
    </dgm:pt>
    <dgm:pt modelId="{3FEEFB68-0279-44A5-9E01-58029541306E}" type="sibTrans" cxnId="{94FCFB1E-E8B1-40B8-B2A6-57FF9A4801A3}">
      <dgm:prSet/>
      <dgm:spPr/>
      <dgm:t>
        <a:bodyPr/>
        <a:lstStyle/>
        <a:p>
          <a:endParaRPr lang="ru-RU"/>
        </a:p>
      </dgm:t>
    </dgm:pt>
    <dgm:pt modelId="{AC316C92-F73A-430C-A530-92A0C6D8ADE0}" type="pres">
      <dgm:prSet presAssocID="{3196B2B1-5E9B-4C31-BB2B-459B6D0787B5}" presName="outerComposite" presStyleCnt="0">
        <dgm:presLayoutVars>
          <dgm:chMax val="5"/>
          <dgm:dir/>
          <dgm:resizeHandles val="exact"/>
        </dgm:presLayoutVars>
      </dgm:prSet>
      <dgm:spPr/>
    </dgm:pt>
    <dgm:pt modelId="{7AD13597-B610-41D1-BFF6-97FA1835C1EF}" type="pres">
      <dgm:prSet presAssocID="{3196B2B1-5E9B-4C31-BB2B-459B6D0787B5}" presName="dummyMaxCanvas" presStyleCnt="0">
        <dgm:presLayoutVars/>
      </dgm:prSet>
      <dgm:spPr/>
    </dgm:pt>
    <dgm:pt modelId="{7388A0FA-5110-47D7-95DF-4A9EE982E147}" type="pres">
      <dgm:prSet presAssocID="{3196B2B1-5E9B-4C31-BB2B-459B6D0787B5}" presName="FourNodes_1" presStyleLbl="node1" presStyleIdx="0" presStyleCnt="4">
        <dgm:presLayoutVars>
          <dgm:bulletEnabled val="1"/>
        </dgm:presLayoutVars>
      </dgm:prSet>
      <dgm:spPr/>
    </dgm:pt>
    <dgm:pt modelId="{498FC9AF-0919-473A-8D48-31C37CB7DB24}" type="pres">
      <dgm:prSet presAssocID="{3196B2B1-5E9B-4C31-BB2B-459B6D0787B5}" presName="FourNodes_2" presStyleLbl="node1" presStyleIdx="1" presStyleCnt="4">
        <dgm:presLayoutVars>
          <dgm:bulletEnabled val="1"/>
        </dgm:presLayoutVars>
      </dgm:prSet>
      <dgm:spPr/>
    </dgm:pt>
    <dgm:pt modelId="{8F7A9E02-4BBC-4E02-B63A-F57DFF5F0EEA}" type="pres">
      <dgm:prSet presAssocID="{3196B2B1-5E9B-4C31-BB2B-459B6D0787B5}" presName="FourNodes_3" presStyleLbl="node1" presStyleIdx="2" presStyleCnt="4">
        <dgm:presLayoutVars>
          <dgm:bulletEnabled val="1"/>
        </dgm:presLayoutVars>
      </dgm:prSet>
      <dgm:spPr/>
    </dgm:pt>
    <dgm:pt modelId="{819E7CCC-6C05-440C-B32C-47F2EE0A30BA}" type="pres">
      <dgm:prSet presAssocID="{3196B2B1-5E9B-4C31-BB2B-459B6D0787B5}" presName="FourNodes_4" presStyleLbl="node1" presStyleIdx="3" presStyleCnt="4">
        <dgm:presLayoutVars>
          <dgm:bulletEnabled val="1"/>
        </dgm:presLayoutVars>
      </dgm:prSet>
      <dgm:spPr/>
    </dgm:pt>
    <dgm:pt modelId="{32351316-70B3-4E94-B614-E74D49DF18D7}" type="pres">
      <dgm:prSet presAssocID="{3196B2B1-5E9B-4C31-BB2B-459B6D0787B5}" presName="FourConn_1-2" presStyleLbl="fgAccFollowNode1" presStyleIdx="0" presStyleCnt="3">
        <dgm:presLayoutVars>
          <dgm:bulletEnabled val="1"/>
        </dgm:presLayoutVars>
      </dgm:prSet>
      <dgm:spPr/>
    </dgm:pt>
    <dgm:pt modelId="{A5CDDD17-E4F9-425E-B138-51B0C727C16A}" type="pres">
      <dgm:prSet presAssocID="{3196B2B1-5E9B-4C31-BB2B-459B6D0787B5}" presName="FourConn_2-3" presStyleLbl="fgAccFollowNode1" presStyleIdx="1" presStyleCnt="3">
        <dgm:presLayoutVars>
          <dgm:bulletEnabled val="1"/>
        </dgm:presLayoutVars>
      </dgm:prSet>
      <dgm:spPr/>
    </dgm:pt>
    <dgm:pt modelId="{D45FF373-AFC0-4402-A233-B1FDCFFCCA96}" type="pres">
      <dgm:prSet presAssocID="{3196B2B1-5E9B-4C31-BB2B-459B6D0787B5}" presName="FourConn_3-4" presStyleLbl="fgAccFollowNode1" presStyleIdx="2" presStyleCnt="3">
        <dgm:presLayoutVars>
          <dgm:bulletEnabled val="1"/>
        </dgm:presLayoutVars>
      </dgm:prSet>
      <dgm:spPr/>
    </dgm:pt>
    <dgm:pt modelId="{A5CB1616-355F-4407-A019-5AB93B0E201B}" type="pres">
      <dgm:prSet presAssocID="{3196B2B1-5E9B-4C31-BB2B-459B6D0787B5}" presName="FourNodes_1_text" presStyleLbl="node1" presStyleIdx="3" presStyleCnt="4">
        <dgm:presLayoutVars>
          <dgm:bulletEnabled val="1"/>
        </dgm:presLayoutVars>
      </dgm:prSet>
      <dgm:spPr/>
    </dgm:pt>
    <dgm:pt modelId="{45626B45-5DA1-4C2E-9810-CD277A0456B8}" type="pres">
      <dgm:prSet presAssocID="{3196B2B1-5E9B-4C31-BB2B-459B6D0787B5}" presName="FourNodes_2_text" presStyleLbl="node1" presStyleIdx="3" presStyleCnt="4">
        <dgm:presLayoutVars>
          <dgm:bulletEnabled val="1"/>
        </dgm:presLayoutVars>
      </dgm:prSet>
      <dgm:spPr/>
    </dgm:pt>
    <dgm:pt modelId="{100318B3-4463-4BD6-B6EC-FD623C0B84C1}" type="pres">
      <dgm:prSet presAssocID="{3196B2B1-5E9B-4C31-BB2B-459B6D0787B5}" presName="FourNodes_3_text" presStyleLbl="node1" presStyleIdx="3" presStyleCnt="4">
        <dgm:presLayoutVars>
          <dgm:bulletEnabled val="1"/>
        </dgm:presLayoutVars>
      </dgm:prSet>
      <dgm:spPr/>
    </dgm:pt>
    <dgm:pt modelId="{9BB45084-3867-4C6E-B4BF-07349D2B03B3}" type="pres">
      <dgm:prSet presAssocID="{3196B2B1-5E9B-4C31-BB2B-459B6D0787B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FF6A906-F577-4E65-98BD-E3905D160697}" type="presOf" srcId="{4342B415-6CD1-4382-803E-D453C2416E8F}" destId="{D45FF373-AFC0-4402-A233-B1FDCFFCCA96}" srcOrd="0" destOrd="0" presId="urn:microsoft.com/office/officeart/2005/8/layout/vProcess5"/>
    <dgm:cxn modelId="{933D030F-8E96-436F-BE1E-E15CC8DFCBCA}" type="presOf" srcId="{E80D6EC0-7D02-47C1-9FF4-734BD52B8A4E}" destId="{819E7CCC-6C05-440C-B32C-47F2EE0A30BA}" srcOrd="0" destOrd="0" presId="urn:microsoft.com/office/officeart/2005/8/layout/vProcess5"/>
    <dgm:cxn modelId="{306B5E19-D4A9-4F15-95EE-DE5ACF6F7998}" srcId="{3196B2B1-5E9B-4C31-BB2B-459B6D0787B5}" destId="{6394F381-7556-4907-ACB8-CF76C5BF2D05}" srcOrd="0" destOrd="0" parTransId="{B15A7F65-BD19-4916-98F9-51FD78ABE191}" sibTransId="{150CBAF0-EC8A-4E3B-B004-6D87503A9465}"/>
    <dgm:cxn modelId="{24158F1B-F3FD-442D-BD18-73055B3AEDAB}" srcId="{3196B2B1-5E9B-4C31-BB2B-459B6D0787B5}" destId="{28F49AAE-5B1F-46F3-B150-ABD2F93338C4}" srcOrd="1" destOrd="0" parTransId="{48E65EC3-5B92-499A-B620-1762BC13C74A}" sibTransId="{6FED5A65-7BF6-4E39-A732-77CC8FB74431}"/>
    <dgm:cxn modelId="{94FCFB1E-E8B1-40B8-B2A6-57FF9A4801A3}" srcId="{3196B2B1-5E9B-4C31-BB2B-459B6D0787B5}" destId="{E80D6EC0-7D02-47C1-9FF4-734BD52B8A4E}" srcOrd="3" destOrd="0" parTransId="{18D07052-704A-4903-A32B-B0E42EFAE271}" sibTransId="{3FEEFB68-0279-44A5-9E01-58029541306E}"/>
    <dgm:cxn modelId="{C8BCC123-D6FA-4091-8CC8-3759D9106DD0}" type="presOf" srcId="{150CBAF0-EC8A-4E3B-B004-6D87503A9465}" destId="{32351316-70B3-4E94-B614-E74D49DF18D7}" srcOrd="0" destOrd="0" presId="urn:microsoft.com/office/officeart/2005/8/layout/vProcess5"/>
    <dgm:cxn modelId="{8230332E-DE53-4531-AB28-003778BBC05A}" type="presOf" srcId="{6FED5A65-7BF6-4E39-A732-77CC8FB74431}" destId="{A5CDDD17-E4F9-425E-B138-51B0C727C16A}" srcOrd="0" destOrd="0" presId="urn:microsoft.com/office/officeart/2005/8/layout/vProcess5"/>
    <dgm:cxn modelId="{E14B7D35-6366-4C75-ABD9-B77EC9D19881}" type="presOf" srcId="{6394F381-7556-4907-ACB8-CF76C5BF2D05}" destId="{A5CB1616-355F-4407-A019-5AB93B0E201B}" srcOrd="1" destOrd="0" presId="urn:microsoft.com/office/officeart/2005/8/layout/vProcess5"/>
    <dgm:cxn modelId="{30EB0469-0CED-40B8-8C98-0176E65E1310}" type="presOf" srcId="{28F49AAE-5B1F-46F3-B150-ABD2F93338C4}" destId="{45626B45-5DA1-4C2E-9810-CD277A0456B8}" srcOrd="1" destOrd="0" presId="urn:microsoft.com/office/officeart/2005/8/layout/vProcess5"/>
    <dgm:cxn modelId="{D5F8FE80-ADF5-425E-B841-C7031CC9A6F8}" type="presOf" srcId="{E80D6EC0-7D02-47C1-9FF4-734BD52B8A4E}" destId="{9BB45084-3867-4C6E-B4BF-07349D2B03B3}" srcOrd="1" destOrd="0" presId="urn:microsoft.com/office/officeart/2005/8/layout/vProcess5"/>
    <dgm:cxn modelId="{CFD8138A-283A-4C47-A53D-79ADF5E55BDD}" type="presOf" srcId="{3196B2B1-5E9B-4C31-BB2B-459B6D0787B5}" destId="{AC316C92-F73A-430C-A530-92A0C6D8ADE0}" srcOrd="0" destOrd="0" presId="urn:microsoft.com/office/officeart/2005/8/layout/vProcess5"/>
    <dgm:cxn modelId="{8D22CDA0-828E-4987-91BA-6825EA84662D}" type="presOf" srcId="{6394F381-7556-4907-ACB8-CF76C5BF2D05}" destId="{7388A0FA-5110-47D7-95DF-4A9EE982E147}" srcOrd="0" destOrd="0" presId="urn:microsoft.com/office/officeart/2005/8/layout/vProcess5"/>
    <dgm:cxn modelId="{285277A8-FAD4-4133-90DC-511418EA08CA}" type="presOf" srcId="{28F49AAE-5B1F-46F3-B150-ABD2F93338C4}" destId="{498FC9AF-0919-473A-8D48-31C37CB7DB24}" srcOrd="0" destOrd="0" presId="urn:microsoft.com/office/officeart/2005/8/layout/vProcess5"/>
    <dgm:cxn modelId="{76785DB1-FFF5-4AE3-9C80-6CE1DAF14E15}" srcId="{3196B2B1-5E9B-4C31-BB2B-459B6D0787B5}" destId="{880B5CCB-5A81-4CD4-9651-D7A79D6D3224}" srcOrd="2" destOrd="0" parTransId="{A0429599-EDAB-44AA-BA0F-D71F1CA47961}" sibTransId="{4342B415-6CD1-4382-803E-D453C2416E8F}"/>
    <dgm:cxn modelId="{8C434CE7-6054-4CBF-8B47-53FCF0950023}" type="presOf" srcId="{880B5CCB-5A81-4CD4-9651-D7A79D6D3224}" destId="{8F7A9E02-4BBC-4E02-B63A-F57DFF5F0EEA}" srcOrd="0" destOrd="0" presId="urn:microsoft.com/office/officeart/2005/8/layout/vProcess5"/>
    <dgm:cxn modelId="{31C652F6-4025-4A07-85AE-7DDF344C1D0E}" type="presOf" srcId="{880B5CCB-5A81-4CD4-9651-D7A79D6D3224}" destId="{100318B3-4463-4BD6-B6EC-FD623C0B84C1}" srcOrd="1" destOrd="0" presId="urn:microsoft.com/office/officeart/2005/8/layout/vProcess5"/>
    <dgm:cxn modelId="{AE4F1400-4772-45A4-A5FD-B3798D06D684}" type="presParOf" srcId="{AC316C92-F73A-430C-A530-92A0C6D8ADE0}" destId="{7AD13597-B610-41D1-BFF6-97FA1835C1EF}" srcOrd="0" destOrd="0" presId="urn:microsoft.com/office/officeart/2005/8/layout/vProcess5"/>
    <dgm:cxn modelId="{35A67080-04EE-4399-A49B-88FDAD6263D4}" type="presParOf" srcId="{AC316C92-F73A-430C-A530-92A0C6D8ADE0}" destId="{7388A0FA-5110-47D7-95DF-4A9EE982E147}" srcOrd="1" destOrd="0" presId="urn:microsoft.com/office/officeart/2005/8/layout/vProcess5"/>
    <dgm:cxn modelId="{2048C4C4-D9C8-4AD8-9A60-88A2F624109F}" type="presParOf" srcId="{AC316C92-F73A-430C-A530-92A0C6D8ADE0}" destId="{498FC9AF-0919-473A-8D48-31C37CB7DB24}" srcOrd="2" destOrd="0" presId="urn:microsoft.com/office/officeart/2005/8/layout/vProcess5"/>
    <dgm:cxn modelId="{6AA77424-FC2E-437F-9782-3074EB746E15}" type="presParOf" srcId="{AC316C92-F73A-430C-A530-92A0C6D8ADE0}" destId="{8F7A9E02-4BBC-4E02-B63A-F57DFF5F0EEA}" srcOrd="3" destOrd="0" presId="urn:microsoft.com/office/officeart/2005/8/layout/vProcess5"/>
    <dgm:cxn modelId="{6752F4FE-8141-4028-A531-75E54ADFA962}" type="presParOf" srcId="{AC316C92-F73A-430C-A530-92A0C6D8ADE0}" destId="{819E7CCC-6C05-440C-B32C-47F2EE0A30BA}" srcOrd="4" destOrd="0" presId="urn:microsoft.com/office/officeart/2005/8/layout/vProcess5"/>
    <dgm:cxn modelId="{4B83C046-074C-4FFF-9C6B-3F351685EE3E}" type="presParOf" srcId="{AC316C92-F73A-430C-A530-92A0C6D8ADE0}" destId="{32351316-70B3-4E94-B614-E74D49DF18D7}" srcOrd="5" destOrd="0" presId="urn:microsoft.com/office/officeart/2005/8/layout/vProcess5"/>
    <dgm:cxn modelId="{F10C8A78-D1F0-4B3B-B54F-B63D83865C9D}" type="presParOf" srcId="{AC316C92-F73A-430C-A530-92A0C6D8ADE0}" destId="{A5CDDD17-E4F9-425E-B138-51B0C727C16A}" srcOrd="6" destOrd="0" presId="urn:microsoft.com/office/officeart/2005/8/layout/vProcess5"/>
    <dgm:cxn modelId="{C144C831-A5AF-4D3C-B358-3BC77433D970}" type="presParOf" srcId="{AC316C92-F73A-430C-A530-92A0C6D8ADE0}" destId="{D45FF373-AFC0-4402-A233-B1FDCFFCCA96}" srcOrd="7" destOrd="0" presId="urn:microsoft.com/office/officeart/2005/8/layout/vProcess5"/>
    <dgm:cxn modelId="{5C5DA244-427A-4A6A-A8ED-91F4E435529A}" type="presParOf" srcId="{AC316C92-F73A-430C-A530-92A0C6D8ADE0}" destId="{A5CB1616-355F-4407-A019-5AB93B0E201B}" srcOrd="8" destOrd="0" presId="urn:microsoft.com/office/officeart/2005/8/layout/vProcess5"/>
    <dgm:cxn modelId="{69FDB0EB-7C2D-42CD-801D-B7EBF24BB990}" type="presParOf" srcId="{AC316C92-F73A-430C-A530-92A0C6D8ADE0}" destId="{45626B45-5DA1-4C2E-9810-CD277A0456B8}" srcOrd="9" destOrd="0" presId="urn:microsoft.com/office/officeart/2005/8/layout/vProcess5"/>
    <dgm:cxn modelId="{B2897C79-60CA-4AC6-9525-0E62A347C265}" type="presParOf" srcId="{AC316C92-F73A-430C-A530-92A0C6D8ADE0}" destId="{100318B3-4463-4BD6-B6EC-FD623C0B84C1}" srcOrd="10" destOrd="0" presId="urn:microsoft.com/office/officeart/2005/8/layout/vProcess5"/>
    <dgm:cxn modelId="{47D210FE-97BF-4BE0-9C7E-D668AFDAEC7A}" type="presParOf" srcId="{AC316C92-F73A-430C-A530-92A0C6D8ADE0}" destId="{9BB45084-3867-4C6E-B4BF-07349D2B03B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007A14-EA38-47B4-B2A0-1654C1C7BCB5}" type="doc">
      <dgm:prSet loTypeId="urn:microsoft.com/office/officeart/2005/8/layout/h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D1AE4B-8ECA-4332-AE4E-67919D3D4FC4}">
      <dgm:prSet phldrT="[Текст]"/>
      <dgm:spPr/>
      <dgm:t>
        <a:bodyPr/>
        <a:lstStyle/>
        <a:p>
          <a:r>
            <a:rPr lang="ru-RU" b="1" dirty="0"/>
            <a:t>ПРОБЛЕМА</a:t>
          </a:r>
        </a:p>
      </dgm:t>
    </dgm:pt>
    <dgm:pt modelId="{7D806749-8DB5-4436-8B40-553CFBFE503F}" type="parTrans" cxnId="{9F786933-CA7D-47D2-AC76-15F6F89B16F6}">
      <dgm:prSet/>
      <dgm:spPr/>
      <dgm:t>
        <a:bodyPr/>
        <a:lstStyle/>
        <a:p>
          <a:endParaRPr lang="ru-RU"/>
        </a:p>
      </dgm:t>
    </dgm:pt>
    <dgm:pt modelId="{8C41C765-A61D-408D-AC3B-505E75653003}" type="sibTrans" cxnId="{9F786933-CA7D-47D2-AC76-15F6F89B16F6}">
      <dgm:prSet/>
      <dgm:spPr/>
      <dgm:t>
        <a:bodyPr/>
        <a:lstStyle/>
        <a:p>
          <a:endParaRPr lang="ru-RU"/>
        </a:p>
      </dgm:t>
    </dgm:pt>
    <dgm:pt modelId="{16124AC3-FD08-4365-B75C-C2A0FD355700}">
      <dgm:prSet phldrT="[Текст]" custT="1"/>
      <dgm:spPr/>
      <dgm:t>
        <a:bodyPr/>
        <a:lstStyle/>
        <a:p>
          <a:r>
            <a:rPr lang="ru-RU" sz="1000" dirty="0"/>
            <a:t>Большой объем работы одного человека</a:t>
          </a:r>
        </a:p>
      </dgm:t>
    </dgm:pt>
    <dgm:pt modelId="{18A31118-6A6B-4DBD-BD78-098AF226234B}" type="parTrans" cxnId="{B3B9E5E2-9C7B-40F3-9211-0948C33C1E7D}">
      <dgm:prSet/>
      <dgm:spPr/>
      <dgm:t>
        <a:bodyPr/>
        <a:lstStyle/>
        <a:p>
          <a:endParaRPr lang="ru-RU"/>
        </a:p>
      </dgm:t>
    </dgm:pt>
    <dgm:pt modelId="{78E2A55E-B0B4-42B1-9374-4D128F3F582E}" type="sibTrans" cxnId="{B3B9E5E2-9C7B-40F3-9211-0948C33C1E7D}">
      <dgm:prSet/>
      <dgm:spPr/>
      <dgm:t>
        <a:bodyPr/>
        <a:lstStyle/>
        <a:p>
          <a:endParaRPr lang="ru-RU"/>
        </a:p>
      </dgm:t>
    </dgm:pt>
    <dgm:pt modelId="{B621E331-902C-4756-89E5-3CC7A5991C9C}">
      <dgm:prSet phldrT="[Текст]" custT="1"/>
      <dgm:spPr/>
      <dgm:t>
        <a:bodyPr/>
        <a:lstStyle/>
        <a:p>
          <a:r>
            <a:rPr lang="ru-RU" sz="1000" dirty="0"/>
            <a:t>Отсутствие регламентирующих документов</a:t>
          </a:r>
        </a:p>
      </dgm:t>
    </dgm:pt>
    <dgm:pt modelId="{A2534C5D-75D1-41F0-B810-A10BB67BF068}" type="parTrans" cxnId="{52EC845B-42D9-4DA7-AF0A-DE1E4E920B4D}">
      <dgm:prSet/>
      <dgm:spPr/>
      <dgm:t>
        <a:bodyPr/>
        <a:lstStyle/>
        <a:p>
          <a:endParaRPr lang="ru-RU"/>
        </a:p>
      </dgm:t>
    </dgm:pt>
    <dgm:pt modelId="{1CF300FA-4930-43BD-8E63-6C7DAFCF8083}" type="sibTrans" cxnId="{52EC845B-42D9-4DA7-AF0A-DE1E4E920B4D}">
      <dgm:prSet/>
      <dgm:spPr/>
      <dgm:t>
        <a:bodyPr/>
        <a:lstStyle/>
        <a:p>
          <a:endParaRPr lang="ru-RU"/>
        </a:p>
      </dgm:t>
    </dgm:pt>
    <dgm:pt modelId="{523FB804-3A7C-4325-9181-0A871D0232D8}">
      <dgm:prSet phldrT="[Текст]"/>
      <dgm:spPr/>
      <dgm:t>
        <a:bodyPr/>
        <a:lstStyle/>
        <a:p>
          <a:r>
            <a:rPr lang="ru-RU" b="1" dirty="0"/>
            <a:t>КОРЕННАЯ ПРИЧИНА</a:t>
          </a:r>
          <a:endParaRPr lang="ru-RU" dirty="0"/>
        </a:p>
      </dgm:t>
    </dgm:pt>
    <dgm:pt modelId="{391DCC19-2470-4A6C-91F8-0E2204F87C8C}" type="parTrans" cxnId="{304FE667-A685-4B77-8BD7-016AF4C0A32A}">
      <dgm:prSet/>
      <dgm:spPr/>
      <dgm:t>
        <a:bodyPr/>
        <a:lstStyle/>
        <a:p>
          <a:endParaRPr lang="ru-RU"/>
        </a:p>
      </dgm:t>
    </dgm:pt>
    <dgm:pt modelId="{BE8095BB-09D1-4826-9BD5-DDAD51AC199E}" type="sibTrans" cxnId="{304FE667-A685-4B77-8BD7-016AF4C0A32A}">
      <dgm:prSet/>
      <dgm:spPr/>
      <dgm:t>
        <a:bodyPr/>
        <a:lstStyle/>
        <a:p>
          <a:endParaRPr lang="ru-RU"/>
        </a:p>
      </dgm:t>
    </dgm:pt>
    <dgm:pt modelId="{3F3CE85C-6308-4272-B842-8AAC987C73B8}">
      <dgm:prSet phldrT="[Текст]" custT="1"/>
      <dgm:spPr/>
      <dgm:t>
        <a:bodyPr/>
        <a:lstStyle/>
        <a:p>
          <a:r>
            <a:rPr lang="ru-RU" sz="1000" dirty="0"/>
            <a:t>Неопределенны сроки и участники проекта</a:t>
          </a:r>
        </a:p>
      </dgm:t>
    </dgm:pt>
    <dgm:pt modelId="{7F361260-FD91-4EEC-BCBF-06E75975841E}" type="parTrans" cxnId="{84B9E453-1E2E-47A2-94B0-CD9A4F783B0D}">
      <dgm:prSet/>
      <dgm:spPr/>
      <dgm:t>
        <a:bodyPr/>
        <a:lstStyle/>
        <a:p>
          <a:endParaRPr lang="ru-RU"/>
        </a:p>
      </dgm:t>
    </dgm:pt>
    <dgm:pt modelId="{AB10EFA8-0BA2-4235-B140-71A668574F6F}" type="sibTrans" cxnId="{84B9E453-1E2E-47A2-94B0-CD9A4F783B0D}">
      <dgm:prSet/>
      <dgm:spPr/>
      <dgm:t>
        <a:bodyPr/>
        <a:lstStyle/>
        <a:p>
          <a:endParaRPr lang="ru-RU"/>
        </a:p>
      </dgm:t>
    </dgm:pt>
    <dgm:pt modelId="{F5A4B3BF-A847-4A68-B895-5BEE5B8F111D}">
      <dgm:prSet phldrT="[Текст]"/>
      <dgm:spPr/>
      <dgm:t>
        <a:bodyPr/>
        <a:lstStyle/>
        <a:p>
          <a:r>
            <a:rPr lang="ru-RU" b="1" dirty="0"/>
            <a:t>СПОСОБ РЕШЕНИЯ</a:t>
          </a:r>
          <a:endParaRPr lang="ru-RU" dirty="0"/>
        </a:p>
      </dgm:t>
    </dgm:pt>
    <dgm:pt modelId="{7B8A54EB-C1F2-4993-BF01-2FA65F7A2041}" type="parTrans" cxnId="{6D646F29-FBB6-4356-8221-D26006694103}">
      <dgm:prSet/>
      <dgm:spPr/>
      <dgm:t>
        <a:bodyPr/>
        <a:lstStyle/>
        <a:p>
          <a:endParaRPr lang="ru-RU"/>
        </a:p>
      </dgm:t>
    </dgm:pt>
    <dgm:pt modelId="{8DA5B6A8-0369-433F-936B-F693209EE3D1}" type="sibTrans" cxnId="{6D646F29-FBB6-4356-8221-D26006694103}">
      <dgm:prSet/>
      <dgm:spPr/>
      <dgm:t>
        <a:bodyPr/>
        <a:lstStyle/>
        <a:p>
          <a:endParaRPr lang="ru-RU"/>
        </a:p>
      </dgm:t>
    </dgm:pt>
    <dgm:pt modelId="{371D1742-6F92-436F-9A04-98933319E009}">
      <dgm:prSet phldrT="[Текст]" custT="1"/>
      <dgm:spPr/>
      <dgm:t>
        <a:bodyPr/>
        <a:lstStyle/>
        <a:p>
          <a:r>
            <a:rPr lang="ru-RU" sz="1000" dirty="0"/>
            <a:t>Создание творческой группы по реализации проекта</a:t>
          </a:r>
        </a:p>
      </dgm:t>
    </dgm:pt>
    <dgm:pt modelId="{A8FEE507-0F40-416C-90E3-625FA110ECF7}" type="parTrans" cxnId="{46CD971A-82AB-4DDF-8E27-486EF4EDB3CA}">
      <dgm:prSet/>
      <dgm:spPr/>
      <dgm:t>
        <a:bodyPr/>
        <a:lstStyle/>
        <a:p>
          <a:endParaRPr lang="ru-RU"/>
        </a:p>
      </dgm:t>
    </dgm:pt>
    <dgm:pt modelId="{BC00E8E5-4555-4CFE-A3A5-E63137978C23}" type="sibTrans" cxnId="{46CD971A-82AB-4DDF-8E27-486EF4EDB3CA}">
      <dgm:prSet/>
      <dgm:spPr/>
      <dgm:t>
        <a:bodyPr/>
        <a:lstStyle/>
        <a:p>
          <a:endParaRPr lang="ru-RU"/>
        </a:p>
      </dgm:t>
    </dgm:pt>
    <dgm:pt modelId="{96713861-4433-4A10-8F9E-62A6045F8788}">
      <dgm:prSet phldrT="[Текст]" custT="1"/>
      <dgm:spPr/>
      <dgm:t>
        <a:bodyPr/>
        <a:lstStyle/>
        <a:p>
          <a:r>
            <a:rPr lang="ru-RU" sz="1000" dirty="0"/>
            <a:t>Распределение обязанностей среди представителей творческой группы</a:t>
          </a:r>
        </a:p>
      </dgm:t>
    </dgm:pt>
    <dgm:pt modelId="{F66ED2D7-15B8-49BC-AE95-06E672DE5381}" type="parTrans" cxnId="{749B128D-7329-4BDE-8047-2E98A0212D9E}">
      <dgm:prSet/>
      <dgm:spPr/>
      <dgm:t>
        <a:bodyPr/>
        <a:lstStyle/>
        <a:p>
          <a:endParaRPr lang="ru-RU"/>
        </a:p>
      </dgm:t>
    </dgm:pt>
    <dgm:pt modelId="{9090B8F6-3440-4B79-B3DE-E9BA2D145AF4}" type="sibTrans" cxnId="{749B128D-7329-4BDE-8047-2E98A0212D9E}">
      <dgm:prSet/>
      <dgm:spPr/>
      <dgm:t>
        <a:bodyPr/>
        <a:lstStyle/>
        <a:p>
          <a:endParaRPr lang="ru-RU"/>
        </a:p>
      </dgm:t>
    </dgm:pt>
    <dgm:pt modelId="{31A6C4D6-28AB-44DE-B6BE-8B746B22CC81}">
      <dgm:prSet phldrT="[Текст]" custT="1"/>
      <dgm:spPr/>
      <dgm:t>
        <a:bodyPr/>
        <a:lstStyle/>
        <a:p>
          <a:r>
            <a:rPr lang="ru-RU" sz="1000" dirty="0"/>
            <a:t>Большие затраты времени на приобретение,  изготовление и размещение  образовательных материалов</a:t>
          </a:r>
        </a:p>
      </dgm:t>
    </dgm:pt>
    <dgm:pt modelId="{CFB4E251-978A-4A44-AD40-DF792BDCB42C}" type="parTrans" cxnId="{C793D9B9-5A7A-4A6F-8F24-51A82D25FD9E}">
      <dgm:prSet/>
      <dgm:spPr/>
      <dgm:t>
        <a:bodyPr/>
        <a:lstStyle/>
        <a:p>
          <a:endParaRPr lang="ru-RU"/>
        </a:p>
      </dgm:t>
    </dgm:pt>
    <dgm:pt modelId="{6122E54B-63BD-4706-9895-762A5E50B13B}" type="sibTrans" cxnId="{C793D9B9-5A7A-4A6F-8F24-51A82D25FD9E}">
      <dgm:prSet/>
      <dgm:spPr/>
      <dgm:t>
        <a:bodyPr/>
        <a:lstStyle/>
        <a:p>
          <a:endParaRPr lang="ru-RU"/>
        </a:p>
      </dgm:t>
    </dgm:pt>
    <dgm:pt modelId="{0D254222-5C6C-4030-91EC-36C85C17FF0F}">
      <dgm:prSet phldrT="[Текст]" custT="1"/>
      <dgm:spPr/>
      <dgm:t>
        <a:bodyPr/>
        <a:lstStyle/>
        <a:p>
          <a:r>
            <a:rPr lang="ru-RU" sz="1000" dirty="0"/>
            <a:t>Привлечение родителей к участию в создании условий для формирования основ патриотического воспитания</a:t>
          </a:r>
        </a:p>
      </dgm:t>
    </dgm:pt>
    <dgm:pt modelId="{E84718E7-B3E9-4FD4-A17D-F8CC813E42F8}" type="parTrans" cxnId="{491200F0-27C1-4C74-9AAA-9F007D722926}">
      <dgm:prSet/>
      <dgm:spPr/>
      <dgm:t>
        <a:bodyPr/>
        <a:lstStyle/>
        <a:p>
          <a:endParaRPr lang="ru-RU"/>
        </a:p>
      </dgm:t>
    </dgm:pt>
    <dgm:pt modelId="{AF55808C-AEA0-4069-BDDC-D668423C6254}" type="sibTrans" cxnId="{491200F0-27C1-4C74-9AAA-9F007D722926}">
      <dgm:prSet/>
      <dgm:spPr/>
      <dgm:t>
        <a:bodyPr/>
        <a:lstStyle/>
        <a:p>
          <a:endParaRPr lang="ru-RU"/>
        </a:p>
      </dgm:t>
    </dgm:pt>
    <dgm:pt modelId="{8119AA6C-25E8-402B-9D71-50E18A8EE5F5}">
      <dgm:prSet phldrT="[Текст]" custT="1"/>
      <dgm:spPr/>
      <dgm:t>
        <a:bodyPr/>
        <a:lstStyle/>
        <a:p>
          <a:r>
            <a:rPr lang="ru-RU" sz="1000" dirty="0"/>
            <a:t>Нет четкого плана действий</a:t>
          </a:r>
        </a:p>
      </dgm:t>
    </dgm:pt>
    <dgm:pt modelId="{33B8B6E1-CBBC-4BDE-9213-4677248926AF}" type="parTrans" cxnId="{DF24A402-5777-41E5-92BD-67441ABCF393}">
      <dgm:prSet/>
      <dgm:spPr/>
      <dgm:t>
        <a:bodyPr/>
        <a:lstStyle/>
        <a:p>
          <a:endParaRPr lang="ru-RU"/>
        </a:p>
      </dgm:t>
    </dgm:pt>
    <dgm:pt modelId="{6EC00020-97A3-4F86-85B0-9C6306EFACD1}" type="sibTrans" cxnId="{DF24A402-5777-41E5-92BD-67441ABCF393}">
      <dgm:prSet/>
      <dgm:spPr/>
      <dgm:t>
        <a:bodyPr/>
        <a:lstStyle/>
        <a:p>
          <a:endParaRPr lang="ru-RU"/>
        </a:p>
      </dgm:t>
    </dgm:pt>
    <dgm:pt modelId="{6D0CFC5B-97AE-4DD8-BD61-F397626A549D}" type="pres">
      <dgm:prSet presAssocID="{1B007A14-EA38-47B4-B2A0-1654C1C7BCB5}" presName="Name0" presStyleCnt="0">
        <dgm:presLayoutVars>
          <dgm:dir/>
          <dgm:animLvl val="lvl"/>
          <dgm:resizeHandles val="exact"/>
        </dgm:presLayoutVars>
      </dgm:prSet>
      <dgm:spPr/>
    </dgm:pt>
    <dgm:pt modelId="{CCC56BDF-B189-41C5-B012-B8A2663DB9DD}" type="pres">
      <dgm:prSet presAssocID="{1B007A14-EA38-47B4-B2A0-1654C1C7BCB5}" presName="tSp" presStyleCnt="0"/>
      <dgm:spPr/>
    </dgm:pt>
    <dgm:pt modelId="{E87EF5FD-ED4E-4E88-ABBD-ACC95960D9DD}" type="pres">
      <dgm:prSet presAssocID="{1B007A14-EA38-47B4-B2A0-1654C1C7BCB5}" presName="bSp" presStyleCnt="0"/>
      <dgm:spPr/>
    </dgm:pt>
    <dgm:pt modelId="{DFE81CC0-6A0A-4B20-A7C0-E638843964C7}" type="pres">
      <dgm:prSet presAssocID="{1B007A14-EA38-47B4-B2A0-1654C1C7BCB5}" presName="process" presStyleCnt="0"/>
      <dgm:spPr/>
    </dgm:pt>
    <dgm:pt modelId="{420A44E6-622E-48A2-B507-7D2C31F88E79}" type="pres">
      <dgm:prSet presAssocID="{4FD1AE4B-8ECA-4332-AE4E-67919D3D4FC4}" presName="composite1" presStyleCnt="0"/>
      <dgm:spPr/>
    </dgm:pt>
    <dgm:pt modelId="{64DCAC2D-1937-494F-968A-F13877667A7A}" type="pres">
      <dgm:prSet presAssocID="{4FD1AE4B-8ECA-4332-AE4E-67919D3D4FC4}" presName="dummyNode1" presStyleLbl="node1" presStyleIdx="0" presStyleCnt="3"/>
      <dgm:spPr/>
    </dgm:pt>
    <dgm:pt modelId="{2FEF7819-6E6D-465B-886B-04CB29358FFF}" type="pres">
      <dgm:prSet presAssocID="{4FD1AE4B-8ECA-4332-AE4E-67919D3D4FC4}" presName="childNode1" presStyleLbl="bgAcc1" presStyleIdx="0" presStyleCnt="3" custScaleX="120743" custScaleY="183746" custLinFactNeighborX="-141" custLinFactNeighborY="-8973">
        <dgm:presLayoutVars>
          <dgm:bulletEnabled val="1"/>
        </dgm:presLayoutVars>
      </dgm:prSet>
      <dgm:spPr/>
    </dgm:pt>
    <dgm:pt modelId="{F7D796AE-BC15-43B8-95FB-B8AD7E5ACA9A}" type="pres">
      <dgm:prSet presAssocID="{4FD1AE4B-8ECA-4332-AE4E-67919D3D4FC4}" presName="childNode1tx" presStyleLbl="bgAcc1" presStyleIdx="0" presStyleCnt="3">
        <dgm:presLayoutVars>
          <dgm:bulletEnabled val="1"/>
        </dgm:presLayoutVars>
      </dgm:prSet>
      <dgm:spPr/>
    </dgm:pt>
    <dgm:pt modelId="{3D59061C-FAB2-45D7-96DA-31D9BE2B944D}" type="pres">
      <dgm:prSet presAssocID="{4FD1AE4B-8ECA-4332-AE4E-67919D3D4FC4}" presName="parentNode1" presStyleLbl="node1" presStyleIdx="0" presStyleCnt="3" custLinFactY="16828" custLinFactNeighborX="22100" custLinFactNeighborY="100000">
        <dgm:presLayoutVars>
          <dgm:chMax val="1"/>
          <dgm:bulletEnabled val="1"/>
        </dgm:presLayoutVars>
      </dgm:prSet>
      <dgm:spPr/>
    </dgm:pt>
    <dgm:pt modelId="{257418EB-FB00-4E69-9FB8-04C54036855A}" type="pres">
      <dgm:prSet presAssocID="{4FD1AE4B-8ECA-4332-AE4E-67919D3D4FC4}" presName="connSite1" presStyleCnt="0"/>
      <dgm:spPr/>
    </dgm:pt>
    <dgm:pt modelId="{74C06709-8301-4802-81F8-812D958CC32B}" type="pres">
      <dgm:prSet presAssocID="{8C41C765-A61D-408D-AC3B-505E75653003}" presName="Name9" presStyleLbl="sibTrans2D1" presStyleIdx="0" presStyleCnt="2" custLinFactNeighborX="15220" custLinFactNeighborY="273"/>
      <dgm:spPr/>
    </dgm:pt>
    <dgm:pt modelId="{EA9E2D1D-FBFC-447E-8D6E-A5BA0A4FBC17}" type="pres">
      <dgm:prSet presAssocID="{523FB804-3A7C-4325-9181-0A871D0232D8}" presName="composite2" presStyleCnt="0"/>
      <dgm:spPr/>
    </dgm:pt>
    <dgm:pt modelId="{74746979-EADA-42B1-871C-5EDE6E5ED2D4}" type="pres">
      <dgm:prSet presAssocID="{523FB804-3A7C-4325-9181-0A871D0232D8}" presName="dummyNode2" presStyleLbl="node1" presStyleIdx="0" presStyleCnt="3"/>
      <dgm:spPr/>
    </dgm:pt>
    <dgm:pt modelId="{45C82EAD-2A23-4A4B-BAFE-F146D97DBDB4}" type="pres">
      <dgm:prSet presAssocID="{523FB804-3A7C-4325-9181-0A871D0232D8}" presName="childNode2" presStyleLbl="bgAcc1" presStyleIdx="1" presStyleCnt="3" custScaleY="138316" custLinFactNeighborX="1795" custLinFactNeighborY="3024">
        <dgm:presLayoutVars>
          <dgm:bulletEnabled val="1"/>
        </dgm:presLayoutVars>
      </dgm:prSet>
      <dgm:spPr/>
    </dgm:pt>
    <dgm:pt modelId="{21E341D5-3AB4-46DA-86F8-9E2DEE1FA193}" type="pres">
      <dgm:prSet presAssocID="{523FB804-3A7C-4325-9181-0A871D0232D8}" presName="childNode2tx" presStyleLbl="bgAcc1" presStyleIdx="1" presStyleCnt="3">
        <dgm:presLayoutVars>
          <dgm:bulletEnabled val="1"/>
        </dgm:presLayoutVars>
      </dgm:prSet>
      <dgm:spPr/>
    </dgm:pt>
    <dgm:pt modelId="{FE2727D4-A60C-4494-B964-5DBA6FF11602}" type="pres">
      <dgm:prSet presAssocID="{523FB804-3A7C-4325-9181-0A871D0232D8}" presName="parentNode2" presStyleLbl="node1" presStyleIdx="1" presStyleCnt="3" custLinFactNeighborX="1983" custLinFactNeighborY="-21609">
        <dgm:presLayoutVars>
          <dgm:chMax val="0"/>
          <dgm:bulletEnabled val="1"/>
        </dgm:presLayoutVars>
      </dgm:prSet>
      <dgm:spPr/>
    </dgm:pt>
    <dgm:pt modelId="{3DF82EF8-4AC1-49F2-BA77-833EBF06EE63}" type="pres">
      <dgm:prSet presAssocID="{523FB804-3A7C-4325-9181-0A871D0232D8}" presName="connSite2" presStyleCnt="0"/>
      <dgm:spPr/>
    </dgm:pt>
    <dgm:pt modelId="{206A0D3D-754B-4C7C-80F5-6617F65E3C56}" type="pres">
      <dgm:prSet presAssocID="{BE8095BB-09D1-4826-9BD5-DDAD51AC199E}" presName="Name18" presStyleLbl="sibTrans2D1" presStyleIdx="1" presStyleCnt="2" custAng="20391437" custScaleX="90020" custScaleY="81744" custLinFactNeighborX="-7777" custLinFactNeighborY="-12025"/>
      <dgm:spPr/>
    </dgm:pt>
    <dgm:pt modelId="{2CDFC6DB-4D59-4963-80B4-D51FD8A371B4}" type="pres">
      <dgm:prSet presAssocID="{F5A4B3BF-A847-4A68-B895-5BEE5B8F111D}" presName="composite1" presStyleCnt="0"/>
      <dgm:spPr/>
    </dgm:pt>
    <dgm:pt modelId="{D07F2D57-CF82-4D70-9A31-EBC468CED575}" type="pres">
      <dgm:prSet presAssocID="{F5A4B3BF-A847-4A68-B895-5BEE5B8F111D}" presName="dummyNode1" presStyleLbl="node1" presStyleIdx="1" presStyleCnt="3"/>
      <dgm:spPr/>
    </dgm:pt>
    <dgm:pt modelId="{456C0426-6264-475B-B740-0B2CCE51AC34}" type="pres">
      <dgm:prSet presAssocID="{F5A4B3BF-A847-4A68-B895-5BEE5B8F111D}" presName="childNode1" presStyleLbl="bgAcc1" presStyleIdx="2" presStyleCnt="3" custScaleX="124049" custScaleY="196221" custLinFactNeighborX="-5697" custLinFactNeighborY="-1581">
        <dgm:presLayoutVars>
          <dgm:bulletEnabled val="1"/>
        </dgm:presLayoutVars>
      </dgm:prSet>
      <dgm:spPr/>
    </dgm:pt>
    <dgm:pt modelId="{23F47F7E-7706-4FD0-8481-04CC29DB5578}" type="pres">
      <dgm:prSet presAssocID="{F5A4B3BF-A847-4A68-B895-5BEE5B8F111D}" presName="childNode1tx" presStyleLbl="bgAcc1" presStyleIdx="2" presStyleCnt="3">
        <dgm:presLayoutVars>
          <dgm:bulletEnabled val="1"/>
        </dgm:presLayoutVars>
      </dgm:prSet>
      <dgm:spPr/>
    </dgm:pt>
    <dgm:pt modelId="{D4951532-651B-4CE6-BEAD-73A0F94C0B0A}" type="pres">
      <dgm:prSet presAssocID="{F5A4B3BF-A847-4A68-B895-5BEE5B8F111D}" presName="parentNode1" presStyleLbl="node1" presStyleIdx="2" presStyleCnt="3" custLinFactY="33968" custLinFactNeighborX="1064" custLinFactNeighborY="100000">
        <dgm:presLayoutVars>
          <dgm:chMax val="1"/>
          <dgm:bulletEnabled val="1"/>
        </dgm:presLayoutVars>
      </dgm:prSet>
      <dgm:spPr/>
    </dgm:pt>
    <dgm:pt modelId="{CACFC261-FE38-417A-847E-87DF46E76E8B}" type="pres">
      <dgm:prSet presAssocID="{F5A4B3BF-A847-4A68-B895-5BEE5B8F111D}" presName="connSite1" presStyleCnt="0"/>
      <dgm:spPr/>
    </dgm:pt>
  </dgm:ptLst>
  <dgm:cxnLst>
    <dgm:cxn modelId="{F2824602-F4BE-4250-B838-3ADB5AB01C87}" type="presOf" srcId="{3F3CE85C-6308-4272-B842-8AAC987C73B8}" destId="{45C82EAD-2A23-4A4B-BAFE-F146D97DBDB4}" srcOrd="0" destOrd="0" presId="urn:microsoft.com/office/officeart/2005/8/layout/hProcess4"/>
    <dgm:cxn modelId="{DF24A402-5777-41E5-92BD-67441ABCF393}" srcId="{523FB804-3A7C-4325-9181-0A871D0232D8}" destId="{8119AA6C-25E8-402B-9D71-50E18A8EE5F5}" srcOrd="1" destOrd="0" parTransId="{33B8B6E1-CBBC-4BDE-9213-4677248926AF}" sibTransId="{6EC00020-97A3-4F86-85B0-9C6306EFACD1}"/>
    <dgm:cxn modelId="{60944D0F-DC47-4D55-BB19-7E35F1BA315C}" type="presOf" srcId="{96713861-4433-4A10-8F9E-62A6045F8788}" destId="{23F47F7E-7706-4FD0-8481-04CC29DB5578}" srcOrd="1" destOrd="1" presId="urn:microsoft.com/office/officeart/2005/8/layout/hProcess4"/>
    <dgm:cxn modelId="{11F3A413-DFC1-4D4D-9CDE-5C03A0FFA338}" type="presOf" srcId="{F5A4B3BF-A847-4A68-B895-5BEE5B8F111D}" destId="{D4951532-651B-4CE6-BEAD-73A0F94C0B0A}" srcOrd="0" destOrd="0" presId="urn:microsoft.com/office/officeart/2005/8/layout/hProcess4"/>
    <dgm:cxn modelId="{46CD971A-82AB-4DDF-8E27-486EF4EDB3CA}" srcId="{F5A4B3BF-A847-4A68-B895-5BEE5B8F111D}" destId="{371D1742-6F92-436F-9A04-98933319E009}" srcOrd="0" destOrd="0" parTransId="{A8FEE507-0F40-416C-90E3-625FA110ECF7}" sibTransId="{BC00E8E5-4555-4CFE-A3A5-E63137978C23}"/>
    <dgm:cxn modelId="{0B2C5A23-0DE8-4034-8E74-4511741B24DA}" type="presOf" srcId="{8119AA6C-25E8-402B-9D71-50E18A8EE5F5}" destId="{45C82EAD-2A23-4A4B-BAFE-F146D97DBDB4}" srcOrd="0" destOrd="1" presId="urn:microsoft.com/office/officeart/2005/8/layout/hProcess4"/>
    <dgm:cxn modelId="{6D646F29-FBB6-4356-8221-D26006694103}" srcId="{1B007A14-EA38-47B4-B2A0-1654C1C7BCB5}" destId="{F5A4B3BF-A847-4A68-B895-5BEE5B8F111D}" srcOrd="2" destOrd="0" parTransId="{7B8A54EB-C1F2-4993-BF01-2FA65F7A2041}" sibTransId="{8DA5B6A8-0369-433F-936B-F693209EE3D1}"/>
    <dgm:cxn modelId="{FB423D2B-9DE5-4421-8360-67EE7F7C06C8}" type="presOf" srcId="{371D1742-6F92-436F-9A04-98933319E009}" destId="{23F47F7E-7706-4FD0-8481-04CC29DB5578}" srcOrd="1" destOrd="0" presId="urn:microsoft.com/office/officeart/2005/8/layout/hProcess4"/>
    <dgm:cxn modelId="{9F786933-CA7D-47D2-AC76-15F6F89B16F6}" srcId="{1B007A14-EA38-47B4-B2A0-1654C1C7BCB5}" destId="{4FD1AE4B-8ECA-4332-AE4E-67919D3D4FC4}" srcOrd="0" destOrd="0" parTransId="{7D806749-8DB5-4436-8B40-553CFBFE503F}" sibTransId="{8C41C765-A61D-408D-AC3B-505E75653003}"/>
    <dgm:cxn modelId="{A767093D-C86A-48A1-ADE4-5B3ABDEF5685}" type="presOf" srcId="{371D1742-6F92-436F-9A04-98933319E009}" destId="{456C0426-6264-475B-B740-0B2CCE51AC34}" srcOrd="0" destOrd="0" presId="urn:microsoft.com/office/officeart/2005/8/layout/hProcess4"/>
    <dgm:cxn modelId="{6D227540-75DC-446A-9B92-D09592A3544C}" type="presOf" srcId="{B621E331-902C-4756-89E5-3CC7A5991C9C}" destId="{F7D796AE-BC15-43B8-95FB-B8AD7E5ACA9A}" srcOrd="1" destOrd="1" presId="urn:microsoft.com/office/officeart/2005/8/layout/hProcess4"/>
    <dgm:cxn modelId="{52EC845B-42D9-4DA7-AF0A-DE1E4E920B4D}" srcId="{4FD1AE4B-8ECA-4332-AE4E-67919D3D4FC4}" destId="{B621E331-902C-4756-89E5-3CC7A5991C9C}" srcOrd="1" destOrd="0" parTransId="{A2534C5D-75D1-41F0-B810-A10BB67BF068}" sibTransId="{1CF300FA-4930-43BD-8E63-6C7DAFCF8083}"/>
    <dgm:cxn modelId="{295C2347-BC75-4385-836D-F21C7D9CD443}" type="presOf" srcId="{3F3CE85C-6308-4272-B842-8AAC987C73B8}" destId="{21E341D5-3AB4-46DA-86F8-9E2DEE1FA193}" srcOrd="1" destOrd="0" presId="urn:microsoft.com/office/officeart/2005/8/layout/hProcess4"/>
    <dgm:cxn modelId="{304FE667-A685-4B77-8BD7-016AF4C0A32A}" srcId="{1B007A14-EA38-47B4-B2A0-1654C1C7BCB5}" destId="{523FB804-3A7C-4325-9181-0A871D0232D8}" srcOrd="1" destOrd="0" parTransId="{391DCC19-2470-4A6C-91F8-0E2204F87C8C}" sibTransId="{BE8095BB-09D1-4826-9BD5-DDAD51AC199E}"/>
    <dgm:cxn modelId="{06649B6B-8B7D-43FC-9177-B9FEC90C5A95}" type="presOf" srcId="{BE8095BB-09D1-4826-9BD5-DDAD51AC199E}" destId="{206A0D3D-754B-4C7C-80F5-6617F65E3C56}" srcOrd="0" destOrd="0" presId="urn:microsoft.com/office/officeart/2005/8/layout/hProcess4"/>
    <dgm:cxn modelId="{D0CAEE4C-A491-4CE3-8C30-56C1461A8842}" type="presOf" srcId="{31A6C4D6-28AB-44DE-B6BE-8B746B22CC81}" destId="{2FEF7819-6E6D-465B-886B-04CB29358FFF}" srcOrd="0" destOrd="2" presId="urn:microsoft.com/office/officeart/2005/8/layout/hProcess4"/>
    <dgm:cxn modelId="{418FFC72-7A48-4C02-A603-A6ECE91FBB82}" type="presOf" srcId="{0D254222-5C6C-4030-91EC-36C85C17FF0F}" destId="{23F47F7E-7706-4FD0-8481-04CC29DB5578}" srcOrd="1" destOrd="2" presId="urn:microsoft.com/office/officeart/2005/8/layout/hProcess4"/>
    <dgm:cxn modelId="{84B9E453-1E2E-47A2-94B0-CD9A4F783B0D}" srcId="{523FB804-3A7C-4325-9181-0A871D0232D8}" destId="{3F3CE85C-6308-4272-B842-8AAC987C73B8}" srcOrd="0" destOrd="0" parTransId="{7F361260-FD91-4EEC-BCBF-06E75975841E}" sibTransId="{AB10EFA8-0BA2-4235-B140-71A668574F6F}"/>
    <dgm:cxn modelId="{AFD0225A-B9CD-4479-85EB-64551B32290B}" type="presOf" srcId="{16124AC3-FD08-4365-B75C-C2A0FD355700}" destId="{2FEF7819-6E6D-465B-886B-04CB29358FFF}" srcOrd="0" destOrd="0" presId="urn:microsoft.com/office/officeart/2005/8/layout/hProcess4"/>
    <dgm:cxn modelId="{2E940D83-DC75-41EA-ABD4-9DC2C8F94BAE}" type="presOf" srcId="{B621E331-902C-4756-89E5-3CC7A5991C9C}" destId="{2FEF7819-6E6D-465B-886B-04CB29358FFF}" srcOrd="0" destOrd="1" presId="urn:microsoft.com/office/officeart/2005/8/layout/hProcess4"/>
    <dgm:cxn modelId="{749B128D-7329-4BDE-8047-2E98A0212D9E}" srcId="{F5A4B3BF-A847-4A68-B895-5BEE5B8F111D}" destId="{96713861-4433-4A10-8F9E-62A6045F8788}" srcOrd="1" destOrd="0" parTransId="{F66ED2D7-15B8-49BC-AE95-06E672DE5381}" sibTransId="{9090B8F6-3440-4B79-B3DE-E9BA2D145AF4}"/>
    <dgm:cxn modelId="{2DE3F2AA-D2B8-4CA3-ACB9-64FF78AEBA11}" type="presOf" srcId="{8C41C765-A61D-408D-AC3B-505E75653003}" destId="{74C06709-8301-4802-81F8-812D958CC32B}" srcOrd="0" destOrd="0" presId="urn:microsoft.com/office/officeart/2005/8/layout/hProcess4"/>
    <dgm:cxn modelId="{6AA3F7B3-08EF-4816-AC88-FCB6E4433A4D}" type="presOf" srcId="{31A6C4D6-28AB-44DE-B6BE-8B746B22CC81}" destId="{F7D796AE-BC15-43B8-95FB-B8AD7E5ACA9A}" srcOrd="1" destOrd="2" presId="urn:microsoft.com/office/officeart/2005/8/layout/hProcess4"/>
    <dgm:cxn modelId="{B16378B7-7C05-4537-9BB0-CAD1DA3AD264}" type="presOf" srcId="{96713861-4433-4A10-8F9E-62A6045F8788}" destId="{456C0426-6264-475B-B740-0B2CCE51AC34}" srcOrd="0" destOrd="1" presId="urn:microsoft.com/office/officeart/2005/8/layout/hProcess4"/>
    <dgm:cxn modelId="{C793D9B9-5A7A-4A6F-8F24-51A82D25FD9E}" srcId="{4FD1AE4B-8ECA-4332-AE4E-67919D3D4FC4}" destId="{31A6C4D6-28AB-44DE-B6BE-8B746B22CC81}" srcOrd="2" destOrd="0" parTransId="{CFB4E251-978A-4A44-AD40-DF792BDCB42C}" sibTransId="{6122E54B-63BD-4706-9895-762A5E50B13B}"/>
    <dgm:cxn modelId="{6476E2BF-3291-4BEF-B131-47E641D616B0}" type="presOf" srcId="{4FD1AE4B-8ECA-4332-AE4E-67919D3D4FC4}" destId="{3D59061C-FAB2-45D7-96DA-31D9BE2B944D}" srcOrd="0" destOrd="0" presId="urn:microsoft.com/office/officeart/2005/8/layout/hProcess4"/>
    <dgm:cxn modelId="{92E7AAD8-827D-458B-995B-794E1256CF57}" type="presOf" srcId="{0D254222-5C6C-4030-91EC-36C85C17FF0F}" destId="{456C0426-6264-475B-B740-0B2CCE51AC34}" srcOrd="0" destOrd="2" presId="urn:microsoft.com/office/officeart/2005/8/layout/hProcess4"/>
    <dgm:cxn modelId="{B3B9E5E2-9C7B-40F3-9211-0948C33C1E7D}" srcId="{4FD1AE4B-8ECA-4332-AE4E-67919D3D4FC4}" destId="{16124AC3-FD08-4365-B75C-C2A0FD355700}" srcOrd="0" destOrd="0" parTransId="{18A31118-6A6B-4DBD-BD78-098AF226234B}" sibTransId="{78E2A55E-B0B4-42B1-9374-4D128F3F582E}"/>
    <dgm:cxn modelId="{B9A190EA-9597-4673-AA12-E752382473F5}" type="presOf" srcId="{523FB804-3A7C-4325-9181-0A871D0232D8}" destId="{FE2727D4-A60C-4494-B964-5DBA6FF11602}" srcOrd="0" destOrd="0" presId="urn:microsoft.com/office/officeart/2005/8/layout/hProcess4"/>
    <dgm:cxn modelId="{71BDE3EF-CC3B-4368-8ED6-D80988658DEE}" type="presOf" srcId="{1B007A14-EA38-47B4-B2A0-1654C1C7BCB5}" destId="{6D0CFC5B-97AE-4DD8-BD61-F397626A549D}" srcOrd="0" destOrd="0" presId="urn:microsoft.com/office/officeart/2005/8/layout/hProcess4"/>
    <dgm:cxn modelId="{491200F0-27C1-4C74-9AAA-9F007D722926}" srcId="{F5A4B3BF-A847-4A68-B895-5BEE5B8F111D}" destId="{0D254222-5C6C-4030-91EC-36C85C17FF0F}" srcOrd="2" destOrd="0" parTransId="{E84718E7-B3E9-4FD4-A17D-F8CC813E42F8}" sibTransId="{AF55808C-AEA0-4069-BDDC-D668423C6254}"/>
    <dgm:cxn modelId="{1ED01AF1-B443-45AD-BA32-EA40892F9809}" type="presOf" srcId="{8119AA6C-25E8-402B-9D71-50E18A8EE5F5}" destId="{21E341D5-3AB4-46DA-86F8-9E2DEE1FA193}" srcOrd="1" destOrd="1" presId="urn:microsoft.com/office/officeart/2005/8/layout/hProcess4"/>
    <dgm:cxn modelId="{FCBCFAF2-5E2D-4492-B62B-C3AC45A237EA}" type="presOf" srcId="{16124AC3-FD08-4365-B75C-C2A0FD355700}" destId="{F7D796AE-BC15-43B8-95FB-B8AD7E5ACA9A}" srcOrd="1" destOrd="0" presId="urn:microsoft.com/office/officeart/2005/8/layout/hProcess4"/>
    <dgm:cxn modelId="{AE9CE034-1BA3-475F-85FA-305E9DED66E2}" type="presParOf" srcId="{6D0CFC5B-97AE-4DD8-BD61-F397626A549D}" destId="{CCC56BDF-B189-41C5-B012-B8A2663DB9DD}" srcOrd="0" destOrd="0" presId="urn:microsoft.com/office/officeart/2005/8/layout/hProcess4"/>
    <dgm:cxn modelId="{B3697BD8-1E5E-4246-BE8B-98797F1F94F1}" type="presParOf" srcId="{6D0CFC5B-97AE-4DD8-BD61-F397626A549D}" destId="{E87EF5FD-ED4E-4E88-ABBD-ACC95960D9DD}" srcOrd="1" destOrd="0" presId="urn:microsoft.com/office/officeart/2005/8/layout/hProcess4"/>
    <dgm:cxn modelId="{CA29E43E-B758-46D6-A98D-89CBE0020871}" type="presParOf" srcId="{6D0CFC5B-97AE-4DD8-BD61-F397626A549D}" destId="{DFE81CC0-6A0A-4B20-A7C0-E638843964C7}" srcOrd="2" destOrd="0" presId="urn:microsoft.com/office/officeart/2005/8/layout/hProcess4"/>
    <dgm:cxn modelId="{DC0C916E-718A-4534-A43A-11100F374E62}" type="presParOf" srcId="{DFE81CC0-6A0A-4B20-A7C0-E638843964C7}" destId="{420A44E6-622E-48A2-B507-7D2C31F88E79}" srcOrd="0" destOrd="0" presId="urn:microsoft.com/office/officeart/2005/8/layout/hProcess4"/>
    <dgm:cxn modelId="{F04C61BA-E5E4-4595-AD3F-52B5DD124C2D}" type="presParOf" srcId="{420A44E6-622E-48A2-B507-7D2C31F88E79}" destId="{64DCAC2D-1937-494F-968A-F13877667A7A}" srcOrd="0" destOrd="0" presId="urn:microsoft.com/office/officeart/2005/8/layout/hProcess4"/>
    <dgm:cxn modelId="{FE3B47F7-0081-4B19-9D47-9BD753B4B142}" type="presParOf" srcId="{420A44E6-622E-48A2-B507-7D2C31F88E79}" destId="{2FEF7819-6E6D-465B-886B-04CB29358FFF}" srcOrd="1" destOrd="0" presId="urn:microsoft.com/office/officeart/2005/8/layout/hProcess4"/>
    <dgm:cxn modelId="{BFFA2F64-237A-48C0-8FA8-32ED075AFD1D}" type="presParOf" srcId="{420A44E6-622E-48A2-B507-7D2C31F88E79}" destId="{F7D796AE-BC15-43B8-95FB-B8AD7E5ACA9A}" srcOrd="2" destOrd="0" presId="urn:microsoft.com/office/officeart/2005/8/layout/hProcess4"/>
    <dgm:cxn modelId="{81302F46-87E4-45B5-A393-2A46381CBF9A}" type="presParOf" srcId="{420A44E6-622E-48A2-B507-7D2C31F88E79}" destId="{3D59061C-FAB2-45D7-96DA-31D9BE2B944D}" srcOrd="3" destOrd="0" presId="urn:microsoft.com/office/officeart/2005/8/layout/hProcess4"/>
    <dgm:cxn modelId="{237DDCCA-D01C-4242-8B81-616A9E19EB3B}" type="presParOf" srcId="{420A44E6-622E-48A2-B507-7D2C31F88E79}" destId="{257418EB-FB00-4E69-9FB8-04C54036855A}" srcOrd="4" destOrd="0" presId="urn:microsoft.com/office/officeart/2005/8/layout/hProcess4"/>
    <dgm:cxn modelId="{7CAF8E04-79AB-4D62-9812-2B4CE93B8A4D}" type="presParOf" srcId="{DFE81CC0-6A0A-4B20-A7C0-E638843964C7}" destId="{74C06709-8301-4802-81F8-812D958CC32B}" srcOrd="1" destOrd="0" presId="urn:microsoft.com/office/officeart/2005/8/layout/hProcess4"/>
    <dgm:cxn modelId="{202AB189-0C33-491C-B9A9-52A3C5F6C905}" type="presParOf" srcId="{DFE81CC0-6A0A-4B20-A7C0-E638843964C7}" destId="{EA9E2D1D-FBFC-447E-8D6E-A5BA0A4FBC17}" srcOrd="2" destOrd="0" presId="urn:microsoft.com/office/officeart/2005/8/layout/hProcess4"/>
    <dgm:cxn modelId="{1D4A3279-5602-4C4C-8D38-7508EEFB5E15}" type="presParOf" srcId="{EA9E2D1D-FBFC-447E-8D6E-A5BA0A4FBC17}" destId="{74746979-EADA-42B1-871C-5EDE6E5ED2D4}" srcOrd="0" destOrd="0" presId="urn:microsoft.com/office/officeart/2005/8/layout/hProcess4"/>
    <dgm:cxn modelId="{F991FDE3-3434-4EA3-867D-823458670447}" type="presParOf" srcId="{EA9E2D1D-FBFC-447E-8D6E-A5BA0A4FBC17}" destId="{45C82EAD-2A23-4A4B-BAFE-F146D97DBDB4}" srcOrd="1" destOrd="0" presId="urn:microsoft.com/office/officeart/2005/8/layout/hProcess4"/>
    <dgm:cxn modelId="{91F7236C-5579-44D4-AB2C-9AF4CFEEAD09}" type="presParOf" srcId="{EA9E2D1D-FBFC-447E-8D6E-A5BA0A4FBC17}" destId="{21E341D5-3AB4-46DA-86F8-9E2DEE1FA193}" srcOrd="2" destOrd="0" presId="urn:microsoft.com/office/officeart/2005/8/layout/hProcess4"/>
    <dgm:cxn modelId="{99E7A797-F2D0-4B2E-8F3F-0EEA77A13EED}" type="presParOf" srcId="{EA9E2D1D-FBFC-447E-8D6E-A5BA0A4FBC17}" destId="{FE2727D4-A60C-4494-B964-5DBA6FF11602}" srcOrd="3" destOrd="0" presId="urn:microsoft.com/office/officeart/2005/8/layout/hProcess4"/>
    <dgm:cxn modelId="{DD4F4F8C-D4CC-4E00-8A9D-5563B3CFACBF}" type="presParOf" srcId="{EA9E2D1D-FBFC-447E-8D6E-A5BA0A4FBC17}" destId="{3DF82EF8-4AC1-49F2-BA77-833EBF06EE63}" srcOrd="4" destOrd="0" presId="urn:microsoft.com/office/officeart/2005/8/layout/hProcess4"/>
    <dgm:cxn modelId="{39D9D180-D44C-48FF-892F-12D8FE4E0C8A}" type="presParOf" srcId="{DFE81CC0-6A0A-4B20-A7C0-E638843964C7}" destId="{206A0D3D-754B-4C7C-80F5-6617F65E3C56}" srcOrd="3" destOrd="0" presId="urn:microsoft.com/office/officeart/2005/8/layout/hProcess4"/>
    <dgm:cxn modelId="{1A0D246F-4D6C-4223-8297-891474181653}" type="presParOf" srcId="{DFE81CC0-6A0A-4B20-A7C0-E638843964C7}" destId="{2CDFC6DB-4D59-4963-80B4-D51FD8A371B4}" srcOrd="4" destOrd="0" presId="urn:microsoft.com/office/officeart/2005/8/layout/hProcess4"/>
    <dgm:cxn modelId="{F0850FED-5BEF-4D13-8A57-45362FD4B845}" type="presParOf" srcId="{2CDFC6DB-4D59-4963-80B4-D51FD8A371B4}" destId="{D07F2D57-CF82-4D70-9A31-EBC468CED575}" srcOrd="0" destOrd="0" presId="urn:microsoft.com/office/officeart/2005/8/layout/hProcess4"/>
    <dgm:cxn modelId="{A1A8B153-9EF9-4379-94B8-3B42651A49B5}" type="presParOf" srcId="{2CDFC6DB-4D59-4963-80B4-D51FD8A371B4}" destId="{456C0426-6264-475B-B740-0B2CCE51AC34}" srcOrd="1" destOrd="0" presId="urn:microsoft.com/office/officeart/2005/8/layout/hProcess4"/>
    <dgm:cxn modelId="{1B119DE6-71C1-4332-9E2A-87222E4179C5}" type="presParOf" srcId="{2CDFC6DB-4D59-4963-80B4-D51FD8A371B4}" destId="{23F47F7E-7706-4FD0-8481-04CC29DB5578}" srcOrd="2" destOrd="0" presId="urn:microsoft.com/office/officeart/2005/8/layout/hProcess4"/>
    <dgm:cxn modelId="{65DFDC09-5336-42B5-9FE1-1A3D42DDF7F5}" type="presParOf" srcId="{2CDFC6DB-4D59-4963-80B4-D51FD8A371B4}" destId="{D4951532-651B-4CE6-BEAD-73A0F94C0B0A}" srcOrd="3" destOrd="0" presId="urn:microsoft.com/office/officeart/2005/8/layout/hProcess4"/>
    <dgm:cxn modelId="{1273433F-E2E6-47D5-A106-0F52160BA72C}" type="presParOf" srcId="{2CDFC6DB-4D59-4963-80B4-D51FD8A371B4}" destId="{CACFC261-FE38-417A-847E-87DF46E76E8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0557E9-FC11-4F09-B694-6864761F11EE}" type="doc">
      <dgm:prSet loTypeId="urn:microsoft.com/office/officeart/2005/8/layout/pyramid1" loCatId="pyramid" qsTypeId="urn:microsoft.com/office/officeart/2005/8/quickstyle/3d7" qsCatId="3D" csTypeId="urn:microsoft.com/office/officeart/2005/8/colors/colorful4" csCatId="colorful" phldr="1"/>
      <dgm:spPr/>
    </dgm:pt>
    <dgm:pt modelId="{9D03944B-68FA-46E5-836F-E5328CAA5EA5}">
      <dgm:prSet phldrT="[Текст]"/>
      <dgm:spPr/>
      <dgm:t>
        <a:bodyPr/>
        <a:lstStyle/>
        <a:p>
          <a:r>
            <a:rPr lang="ru-RU" b="1" dirty="0"/>
            <a:t>Федеральный уровень</a:t>
          </a:r>
        </a:p>
      </dgm:t>
    </dgm:pt>
    <dgm:pt modelId="{D330670C-93E1-429D-A521-F49A01CF3A5C}" type="parTrans" cxnId="{5A705AAE-E7ED-4D81-9202-C5172D118BE7}">
      <dgm:prSet/>
      <dgm:spPr/>
      <dgm:t>
        <a:bodyPr/>
        <a:lstStyle/>
        <a:p>
          <a:endParaRPr lang="ru-RU"/>
        </a:p>
      </dgm:t>
    </dgm:pt>
    <dgm:pt modelId="{FB8F947D-033C-4534-B3E0-769A3EDC7C89}" type="sibTrans" cxnId="{5A705AAE-E7ED-4D81-9202-C5172D118BE7}">
      <dgm:prSet/>
      <dgm:spPr/>
      <dgm:t>
        <a:bodyPr/>
        <a:lstStyle/>
        <a:p>
          <a:endParaRPr lang="ru-RU"/>
        </a:p>
      </dgm:t>
    </dgm:pt>
    <dgm:pt modelId="{D86EE54C-B60C-403E-8BA8-96FCF81A69E2}">
      <dgm:prSet phldrT="[Текст]"/>
      <dgm:spPr/>
      <dgm:t>
        <a:bodyPr/>
        <a:lstStyle/>
        <a:p>
          <a:r>
            <a:rPr lang="ru-RU" b="1" dirty="0"/>
            <a:t>Региональный уровень</a:t>
          </a:r>
        </a:p>
      </dgm:t>
    </dgm:pt>
    <dgm:pt modelId="{7D346809-CA7B-43CD-A919-F413C2F3E495}" type="parTrans" cxnId="{608DC72A-D510-49ED-A346-A012CF623BC8}">
      <dgm:prSet/>
      <dgm:spPr/>
      <dgm:t>
        <a:bodyPr/>
        <a:lstStyle/>
        <a:p>
          <a:endParaRPr lang="ru-RU"/>
        </a:p>
      </dgm:t>
    </dgm:pt>
    <dgm:pt modelId="{0B2185DE-349F-43DE-9210-2EF617CD9619}" type="sibTrans" cxnId="{608DC72A-D510-49ED-A346-A012CF623BC8}">
      <dgm:prSet/>
      <dgm:spPr/>
      <dgm:t>
        <a:bodyPr/>
        <a:lstStyle/>
        <a:p>
          <a:endParaRPr lang="ru-RU"/>
        </a:p>
      </dgm:t>
    </dgm:pt>
    <dgm:pt modelId="{82FCB88B-1A19-49B5-BEB0-D388F38BE714}">
      <dgm:prSet phldrT="[Текст]"/>
      <dgm:spPr/>
      <dgm:t>
        <a:bodyPr/>
        <a:lstStyle/>
        <a:p>
          <a:r>
            <a:rPr lang="ru-RU" b="1" dirty="0"/>
            <a:t>Уровень образовательной организации</a:t>
          </a:r>
        </a:p>
      </dgm:t>
    </dgm:pt>
    <dgm:pt modelId="{76DD028C-9B05-41C1-B7A2-0DFAD36A5A7F}" type="parTrans" cxnId="{7564CAF0-E30F-4C7C-8B49-F9D37F46C05C}">
      <dgm:prSet/>
      <dgm:spPr/>
      <dgm:t>
        <a:bodyPr/>
        <a:lstStyle/>
        <a:p>
          <a:endParaRPr lang="ru-RU"/>
        </a:p>
      </dgm:t>
    </dgm:pt>
    <dgm:pt modelId="{7D8D4F75-B836-4B74-A4AA-1D99E8479FD5}" type="sibTrans" cxnId="{7564CAF0-E30F-4C7C-8B49-F9D37F46C05C}">
      <dgm:prSet/>
      <dgm:spPr/>
      <dgm:t>
        <a:bodyPr/>
        <a:lstStyle/>
        <a:p>
          <a:endParaRPr lang="ru-RU"/>
        </a:p>
      </dgm:t>
    </dgm:pt>
    <dgm:pt modelId="{999C307E-BD6E-4258-BD1D-6D5DFFA109C4}" type="pres">
      <dgm:prSet presAssocID="{1F0557E9-FC11-4F09-B694-6864761F11EE}" presName="Name0" presStyleCnt="0">
        <dgm:presLayoutVars>
          <dgm:dir/>
          <dgm:animLvl val="lvl"/>
          <dgm:resizeHandles val="exact"/>
        </dgm:presLayoutVars>
      </dgm:prSet>
      <dgm:spPr/>
    </dgm:pt>
    <dgm:pt modelId="{94364D45-D586-4026-8539-C1919D844422}" type="pres">
      <dgm:prSet presAssocID="{9D03944B-68FA-46E5-836F-E5328CAA5EA5}" presName="Name8" presStyleCnt="0"/>
      <dgm:spPr/>
    </dgm:pt>
    <dgm:pt modelId="{4D61B714-9F85-4C80-B721-312CB1D555BC}" type="pres">
      <dgm:prSet presAssocID="{9D03944B-68FA-46E5-836F-E5328CAA5EA5}" presName="level" presStyleLbl="node1" presStyleIdx="0" presStyleCnt="3" custScaleY="130098">
        <dgm:presLayoutVars>
          <dgm:chMax val="1"/>
          <dgm:bulletEnabled val="1"/>
        </dgm:presLayoutVars>
      </dgm:prSet>
      <dgm:spPr/>
    </dgm:pt>
    <dgm:pt modelId="{01F3DDC7-26F5-496C-B786-04505F71D796}" type="pres">
      <dgm:prSet presAssocID="{9D03944B-68FA-46E5-836F-E5328CAA5EA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D90750-116F-493C-AFDE-C41945D1010B}" type="pres">
      <dgm:prSet presAssocID="{D86EE54C-B60C-403E-8BA8-96FCF81A69E2}" presName="Name8" presStyleCnt="0"/>
      <dgm:spPr/>
    </dgm:pt>
    <dgm:pt modelId="{87D8FD24-8D3A-4229-91DE-B0FE0030B501}" type="pres">
      <dgm:prSet presAssocID="{D86EE54C-B60C-403E-8BA8-96FCF81A69E2}" presName="level" presStyleLbl="node1" presStyleIdx="1" presStyleCnt="3" custLinFactNeighborX="-863" custLinFactNeighborY="598">
        <dgm:presLayoutVars>
          <dgm:chMax val="1"/>
          <dgm:bulletEnabled val="1"/>
        </dgm:presLayoutVars>
      </dgm:prSet>
      <dgm:spPr/>
    </dgm:pt>
    <dgm:pt modelId="{71BA288E-BB7B-4381-868D-89AD5B618E3D}" type="pres">
      <dgm:prSet presAssocID="{D86EE54C-B60C-403E-8BA8-96FCF81A69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FDEF7F-91E6-43DD-BDDA-D72DA11FA5EF}" type="pres">
      <dgm:prSet presAssocID="{82FCB88B-1A19-49B5-BEB0-D388F38BE714}" presName="Name8" presStyleCnt="0"/>
      <dgm:spPr/>
    </dgm:pt>
    <dgm:pt modelId="{D0C9F4DE-CD3A-4F0D-8300-78CA451A0BF8}" type="pres">
      <dgm:prSet presAssocID="{82FCB88B-1A19-49B5-BEB0-D388F38BE714}" presName="level" presStyleLbl="node1" presStyleIdx="2" presStyleCnt="3">
        <dgm:presLayoutVars>
          <dgm:chMax val="1"/>
          <dgm:bulletEnabled val="1"/>
        </dgm:presLayoutVars>
      </dgm:prSet>
      <dgm:spPr/>
    </dgm:pt>
    <dgm:pt modelId="{6C80519E-C21D-4F4A-9ADF-100F169B5055}" type="pres">
      <dgm:prSet presAssocID="{82FCB88B-1A19-49B5-BEB0-D388F38BE71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F122507-2A30-4FB7-81F6-10EB95E28B8C}" type="presOf" srcId="{D86EE54C-B60C-403E-8BA8-96FCF81A69E2}" destId="{71BA288E-BB7B-4381-868D-89AD5B618E3D}" srcOrd="1" destOrd="0" presId="urn:microsoft.com/office/officeart/2005/8/layout/pyramid1"/>
    <dgm:cxn modelId="{93C4A318-2377-4A5F-89FA-29D96D137976}" type="presOf" srcId="{9D03944B-68FA-46E5-836F-E5328CAA5EA5}" destId="{4D61B714-9F85-4C80-B721-312CB1D555BC}" srcOrd="0" destOrd="0" presId="urn:microsoft.com/office/officeart/2005/8/layout/pyramid1"/>
    <dgm:cxn modelId="{608DC72A-D510-49ED-A346-A012CF623BC8}" srcId="{1F0557E9-FC11-4F09-B694-6864761F11EE}" destId="{D86EE54C-B60C-403E-8BA8-96FCF81A69E2}" srcOrd="1" destOrd="0" parTransId="{7D346809-CA7B-43CD-A919-F413C2F3E495}" sibTransId="{0B2185DE-349F-43DE-9210-2EF617CD9619}"/>
    <dgm:cxn modelId="{A9646B74-75A3-4395-9C4E-ADBA862F9D27}" type="presOf" srcId="{D86EE54C-B60C-403E-8BA8-96FCF81A69E2}" destId="{87D8FD24-8D3A-4229-91DE-B0FE0030B501}" srcOrd="0" destOrd="0" presId="urn:microsoft.com/office/officeart/2005/8/layout/pyramid1"/>
    <dgm:cxn modelId="{5A705AAE-E7ED-4D81-9202-C5172D118BE7}" srcId="{1F0557E9-FC11-4F09-B694-6864761F11EE}" destId="{9D03944B-68FA-46E5-836F-E5328CAA5EA5}" srcOrd="0" destOrd="0" parTransId="{D330670C-93E1-429D-A521-F49A01CF3A5C}" sibTransId="{FB8F947D-033C-4534-B3E0-769A3EDC7C89}"/>
    <dgm:cxn modelId="{C3AE37D0-B1D0-4D58-967D-33B1E166D55B}" type="presOf" srcId="{9D03944B-68FA-46E5-836F-E5328CAA5EA5}" destId="{01F3DDC7-26F5-496C-B786-04505F71D796}" srcOrd="1" destOrd="0" presId="urn:microsoft.com/office/officeart/2005/8/layout/pyramid1"/>
    <dgm:cxn modelId="{B8825EE0-66E6-4657-8C35-03096DFE8EB2}" type="presOf" srcId="{82FCB88B-1A19-49B5-BEB0-D388F38BE714}" destId="{6C80519E-C21D-4F4A-9ADF-100F169B5055}" srcOrd="1" destOrd="0" presId="urn:microsoft.com/office/officeart/2005/8/layout/pyramid1"/>
    <dgm:cxn modelId="{8D1598EE-9A55-4721-AA8C-F33C0FCB7F4C}" type="presOf" srcId="{82FCB88B-1A19-49B5-BEB0-D388F38BE714}" destId="{D0C9F4DE-CD3A-4F0D-8300-78CA451A0BF8}" srcOrd="0" destOrd="0" presId="urn:microsoft.com/office/officeart/2005/8/layout/pyramid1"/>
    <dgm:cxn modelId="{B036B5EE-84F7-4EB2-AE0C-AB735C509913}" type="presOf" srcId="{1F0557E9-FC11-4F09-B694-6864761F11EE}" destId="{999C307E-BD6E-4258-BD1D-6D5DFFA109C4}" srcOrd="0" destOrd="0" presId="urn:microsoft.com/office/officeart/2005/8/layout/pyramid1"/>
    <dgm:cxn modelId="{7564CAF0-E30F-4C7C-8B49-F9D37F46C05C}" srcId="{1F0557E9-FC11-4F09-B694-6864761F11EE}" destId="{82FCB88B-1A19-49B5-BEB0-D388F38BE714}" srcOrd="2" destOrd="0" parTransId="{76DD028C-9B05-41C1-B7A2-0DFAD36A5A7F}" sibTransId="{7D8D4F75-B836-4B74-A4AA-1D99E8479FD5}"/>
    <dgm:cxn modelId="{977CBC92-41DB-4795-8312-7E37A0105CCD}" type="presParOf" srcId="{999C307E-BD6E-4258-BD1D-6D5DFFA109C4}" destId="{94364D45-D586-4026-8539-C1919D844422}" srcOrd="0" destOrd="0" presId="urn:microsoft.com/office/officeart/2005/8/layout/pyramid1"/>
    <dgm:cxn modelId="{06731F87-88EE-4AC1-90FE-20601C54D75C}" type="presParOf" srcId="{94364D45-D586-4026-8539-C1919D844422}" destId="{4D61B714-9F85-4C80-B721-312CB1D555BC}" srcOrd="0" destOrd="0" presId="urn:microsoft.com/office/officeart/2005/8/layout/pyramid1"/>
    <dgm:cxn modelId="{88015EA3-D4B1-4B1C-9FBF-AD1314C1F935}" type="presParOf" srcId="{94364D45-D586-4026-8539-C1919D844422}" destId="{01F3DDC7-26F5-496C-B786-04505F71D796}" srcOrd="1" destOrd="0" presId="urn:microsoft.com/office/officeart/2005/8/layout/pyramid1"/>
    <dgm:cxn modelId="{3961E666-6CBB-4DEF-A50E-05D316FFDBEE}" type="presParOf" srcId="{999C307E-BD6E-4258-BD1D-6D5DFFA109C4}" destId="{C6D90750-116F-493C-AFDE-C41945D1010B}" srcOrd="1" destOrd="0" presId="urn:microsoft.com/office/officeart/2005/8/layout/pyramid1"/>
    <dgm:cxn modelId="{DF38187E-DDFF-48A2-BAC9-235C85F995C5}" type="presParOf" srcId="{C6D90750-116F-493C-AFDE-C41945D1010B}" destId="{87D8FD24-8D3A-4229-91DE-B0FE0030B501}" srcOrd="0" destOrd="0" presId="urn:microsoft.com/office/officeart/2005/8/layout/pyramid1"/>
    <dgm:cxn modelId="{736303DF-7A19-45EB-8A11-778C6A84ED7B}" type="presParOf" srcId="{C6D90750-116F-493C-AFDE-C41945D1010B}" destId="{71BA288E-BB7B-4381-868D-89AD5B618E3D}" srcOrd="1" destOrd="0" presId="urn:microsoft.com/office/officeart/2005/8/layout/pyramid1"/>
    <dgm:cxn modelId="{B8E3B255-0566-43EE-A894-3359658401CD}" type="presParOf" srcId="{999C307E-BD6E-4258-BD1D-6D5DFFA109C4}" destId="{E0FDEF7F-91E6-43DD-BDDA-D72DA11FA5EF}" srcOrd="2" destOrd="0" presId="urn:microsoft.com/office/officeart/2005/8/layout/pyramid1"/>
    <dgm:cxn modelId="{BF81C4EE-766C-4B2D-88BA-2AAA2DC8EDD7}" type="presParOf" srcId="{E0FDEF7F-91E6-43DD-BDDA-D72DA11FA5EF}" destId="{D0C9F4DE-CD3A-4F0D-8300-78CA451A0BF8}" srcOrd="0" destOrd="0" presId="urn:microsoft.com/office/officeart/2005/8/layout/pyramid1"/>
    <dgm:cxn modelId="{8BA15CC5-7C51-4614-8644-152751C1AEC2}" type="presParOf" srcId="{E0FDEF7F-91E6-43DD-BDDA-D72DA11FA5EF}" destId="{6C80519E-C21D-4F4A-9ADF-100F169B505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83CFE3-2F73-470E-B1FC-AB9AE11660DD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/>
    </dgm:pt>
    <dgm:pt modelId="{E06A9DAF-9074-4CBB-A998-920D20DFC74F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ВПП</a:t>
          </a:r>
        </a:p>
        <a:p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50 рабочих дней</a:t>
          </a:r>
        </a:p>
        <a:p>
          <a:endParaRPr lang="ru-RU" sz="1000" dirty="0">
            <a:solidFill>
              <a:schemeClr val="tx2">
                <a:lumMod val="50000"/>
              </a:schemeClr>
            </a:solidFill>
          </a:endParaRPr>
        </a:p>
      </dgm:t>
    </dgm:pt>
    <dgm:pt modelId="{74BDE198-6147-4D2C-966C-81D86BC17348}" type="parTrans" cxnId="{6CB5725F-1B75-48EB-A2CC-AA731AF0101A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68324BDE-D02D-4793-94E6-9E016254267A}" type="sibTrans" cxnId="{6CB5725F-1B75-48EB-A2CC-AA731AF0101A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1E093960-AFEE-430D-8ABB-20CE7FEB92C7}" type="pres">
      <dgm:prSet presAssocID="{0E83CFE3-2F73-470E-B1FC-AB9AE11660DD}" presName="CompostProcess" presStyleCnt="0">
        <dgm:presLayoutVars>
          <dgm:dir/>
          <dgm:resizeHandles val="exact"/>
        </dgm:presLayoutVars>
      </dgm:prSet>
      <dgm:spPr/>
    </dgm:pt>
    <dgm:pt modelId="{A1D70F80-2FB0-44A2-9672-A5CF953646BE}" type="pres">
      <dgm:prSet presAssocID="{0E83CFE3-2F73-470E-B1FC-AB9AE11660DD}" presName="arrow" presStyleLbl="bgShp" presStyleIdx="0" presStyleCnt="1" custScaleX="96909" custLinFactY="-34311" custLinFactNeighborX="33880" custLinFactNeighborY="-100000"/>
      <dgm:spPr/>
    </dgm:pt>
    <dgm:pt modelId="{9872FB6D-28D2-4123-947F-8E20C922ADDC}" type="pres">
      <dgm:prSet presAssocID="{0E83CFE3-2F73-470E-B1FC-AB9AE11660DD}" presName="linearProcess" presStyleCnt="0"/>
      <dgm:spPr/>
    </dgm:pt>
    <dgm:pt modelId="{F5031974-413C-4378-BA9D-0734C93CBB8B}" type="pres">
      <dgm:prSet presAssocID="{E06A9DAF-9074-4CBB-A998-920D20DFC74F}" presName="textNode" presStyleLbl="node1" presStyleIdx="0" presStyleCnt="1" custScaleY="100851" custLinFactNeighborX="4361" custLinFactNeighborY="2180">
        <dgm:presLayoutVars>
          <dgm:bulletEnabled val="1"/>
        </dgm:presLayoutVars>
      </dgm:prSet>
      <dgm:spPr/>
    </dgm:pt>
  </dgm:ptLst>
  <dgm:cxnLst>
    <dgm:cxn modelId="{CB6F9F03-37A2-4A80-B0A3-4FC24E9341EF}" type="presOf" srcId="{E06A9DAF-9074-4CBB-A998-920D20DFC74F}" destId="{F5031974-413C-4378-BA9D-0734C93CBB8B}" srcOrd="0" destOrd="0" presId="urn:microsoft.com/office/officeart/2005/8/layout/hProcess9"/>
    <dgm:cxn modelId="{6CB5725F-1B75-48EB-A2CC-AA731AF0101A}" srcId="{0E83CFE3-2F73-470E-B1FC-AB9AE11660DD}" destId="{E06A9DAF-9074-4CBB-A998-920D20DFC74F}" srcOrd="0" destOrd="0" parTransId="{74BDE198-6147-4D2C-966C-81D86BC17348}" sibTransId="{68324BDE-D02D-4793-94E6-9E016254267A}"/>
    <dgm:cxn modelId="{394427EB-8B70-4FE5-91B0-A125018E9444}" type="presOf" srcId="{0E83CFE3-2F73-470E-B1FC-AB9AE11660DD}" destId="{1E093960-AFEE-430D-8ABB-20CE7FEB92C7}" srcOrd="0" destOrd="0" presId="urn:microsoft.com/office/officeart/2005/8/layout/hProcess9"/>
    <dgm:cxn modelId="{8599D78C-7062-48CB-B1D3-997738019A39}" type="presParOf" srcId="{1E093960-AFEE-430D-8ABB-20CE7FEB92C7}" destId="{A1D70F80-2FB0-44A2-9672-A5CF953646BE}" srcOrd="0" destOrd="0" presId="urn:microsoft.com/office/officeart/2005/8/layout/hProcess9"/>
    <dgm:cxn modelId="{F4A28AA0-7D28-4B32-97B7-60F17FF49EFF}" type="presParOf" srcId="{1E093960-AFEE-430D-8ABB-20CE7FEB92C7}" destId="{9872FB6D-28D2-4123-947F-8E20C922ADDC}" srcOrd="1" destOrd="0" presId="urn:microsoft.com/office/officeart/2005/8/layout/hProcess9"/>
    <dgm:cxn modelId="{DF3D5671-9F97-4208-91C7-1818BDFE2BDC}" type="presParOf" srcId="{9872FB6D-28D2-4123-947F-8E20C922ADDC}" destId="{F5031974-413C-4378-BA9D-0734C93CBB8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CAB3B6-436C-4458-83AB-B35338DF34C7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F2A68CC-45CE-49A1-9129-FCF73248325B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Заведующий МАДОУ</a:t>
          </a:r>
        </a:p>
      </dgm:t>
    </dgm:pt>
    <dgm:pt modelId="{8C84AF99-F382-4CAC-B1FF-3B5C1C7A7CBE}" type="parTrans" cxnId="{5A4B5D3B-4F66-48F0-AF74-D084E15F7FE0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D0225194-F6C8-4C26-90C9-AD9D1C5FC934}" type="sibTrans" cxnId="{5A4B5D3B-4F66-48F0-AF74-D084E15F7FE0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60EC820A-1308-4C2D-9E98-DE8C4BB71DA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издание приказов, распоряжений –                  0,5 рабочего дня    </a:t>
          </a:r>
        </a:p>
      </dgm:t>
    </dgm:pt>
    <dgm:pt modelId="{671F03AD-715D-44B1-8A21-1085066395B5}" type="parTrans" cxnId="{E6ADAD74-1931-4683-A81C-36A40174888B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C5F08886-B7B5-4007-80BC-BEF2AFB2932F}" type="sibTrans" cxnId="{E6ADAD74-1931-4683-A81C-36A40174888B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771A58A0-D1DD-4358-B52E-8151233626AA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утверждение планов, карт контроля –                   0,5 рабочего дня</a:t>
          </a:r>
        </a:p>
      </dgm:t>
    </dgm:pt>
    <dgm:pt modelId="{DDD219E8-89CD-4951-B194-17E57BFF5D0F}" type="parTrans" cxnId="{CCDF8B16-30B4-4A9A-A090-61B513A409D9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AF5CD24E-6F5E-4D5B-9386-5CBE2AF46F2D}" type="sibTrans" cxnId="{CCDF8B16-30B4-4A9A-A090-61B513A409D9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56A11C0E-3F64-46B3-B0DE-99456CD70DAE}" type="pres">
      <dgm:prSet presAssocID="{FACAB3B6-436C-4458-83AB-B35338DF34C7}" presName="outerComposite" presStyleCnt="0">
        <dgm:presLayoutVars>
          <dgm:chMax val="5"/>
          <dgm:dir/>
          <dgm:resizeHandles val="exact"/>
        </dgm:presLayoutVars>
      </dgm:prSet>
      <dgm:spPr/>
    </dgm:pt>
    <dgm:pt modelId="{41A43039-A554-4545-B89D-1C0450418C92}" type="pres">
      <dgm:prSet presAssocID="{FACAB3B6-436C-4458-83AB-B35338DF34C7}" presName="dummyMaxCanvas" presStyleCnt="0">
        <dgm:presLayoutVars/>
      </dgm:prSet>
      <dgm:spPr/>
    </dgm:pt>
    <dgm:pt modelId="{50661A45-47F6-4F9B-980B-8BDA10284F19}" type="pres">
      <dgm:prSet presAssocID="{FACAB3B6-436C-4458-83AB-B35338DF34C7}" presName="ThreeNodes_1" presStyleLbl="node1" presStyleIdx="0" presStyleCnt="3">
        <dgm:presLayoutVars>
          <dgm:bulletEnabled val="1"/>
        </dgm:presLayoutVars>
      </dgm:prSet>
      <dgm:spPr/>
    </dgm:pt>
    <dgm:pt modelId="{9D53CD67-A46B-4EBD-8A64-B6179FF480A1}" type="pres">
      <dgm:prSet presAssocID="{FACAB3B6-436C-4458-83AB-B35338DF34C7}" presName="ThreeNodes_2" presStyleLbl="node1" presStyleIdx="1" presStyleCnt="3">
        <dgm:presLayoutVars>
          <dgm:bulletEnabled val="1"/>
        </dgm:presLayoutVars>
      </dgm:prSet>
      <dgm:spPr/>
    </dgm:pt>
    <dgm:pt modelId="{B604DBE8-7A2A-456A-99FD-7A723E8F6A1C}" type="pres">
      <dgm:prSet presAssocID="{FACAB3B6-436C-4458-83AB-B35338DF34C7}" presName="ThreeNodes_3" presStyleLbl="node1" presStyleIdx="2" presStyleCnt="3">
        <dgm:presLayoutVars>
          <dgm:bulletEnabled val="1"/>
        </dgm:presLayoutVars>
      </dgm:prSet>
      <dgm:spPr/>
    </dgm:pt>
    <dgm:pt modelId="{642021AE-DF2E-4C16-8443-453A6BC910F6}" type="pres">
      <dgm:prSet presAssocID="{FACAB3B6-436C-4458-83AB-B35338DF34C7}" presName="ThreeConn_1-2" presStyleLbl="fgAccFollowNode1" presStyleIdx="0" presStyleCnt="2">
        <dgm:presLayoutVars>
          <dgm:bulletEnabled val="1"/>
        </dgm:presLayoutVars>
      </dgm:prSet>
      <dgm:spPr/>
    </dgm:pt>
    <dgm:pt modelId="{469F56DE-1D23-4AD7-85B7-9EAD5724C267}" type="pres">
      <dgm:prSet presAssocID="{FACAB3B6-436C-4458-83AB-B35338DF34C7}" presName="ThreeConn_2-3" presStyleLbl="fgAccFollowNode1" presStyleIdx="1" presStyleCnt="2">
        <dgm:presLayoutVars>
          <dgm:bulletEnabled val="1"/>
        </dgm:presLayoutVars>
      </dgm:prSet>
      <dgm:spPr/>
    </dgm:pt>
    <dgm:pt modelId="{31A5AC42-9FEA-4355-BEE5-54DA4AF1E6FC}" type="pres">
      <dgm:prSet presAssocID="{FACAB3B6-436C-4458-83AB-B35338DF34C7}" presName="ThreeNodes_1_text" presStyleLbl="node1" presStyleIdx="2" presStyleCnt="3">
        <dgm:presLayoutVars>
          <dgm:bulletEnabled val="1"/>
        </dgm:presLayoutVars>
      </dgm:prSet>
      <dgm:spPr/>
    </dgm:pt>
    <dgm:pt modelId="{7EE2F90A-ED31-45FD-9069-B16CA89A7F0F}" type="pres">
      <dgm:prSet presAssocID="{FACAB3B6-436C-4458-83AB-B35338DF34C7}" presName="ThreeNodes_2_text" presStyleLbl="node1" presStyleIdx="2" presStyleCnt="3">
        <dgm:presLayoutVars>
          <dgm:bulletEnabled val="1"/>
        </dgm:presLayoutVars>
      </dgm:prSet>
      <dgm:spPr/>
    </dgm:pt>
    <dgm:pt modelId="{4D6C60BF-54FB-4519-BBF5-A958F8C9565D}" type="pres">
      <dgm:prSet presAssocID="{FACAB3B6-436C-4458-83AB-B35338DF34C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CDF8B16-30B4-4A9A-A090-61B513A409D9}" srcId="{FACAB3B6-436C-4458-83AB-B35338DF34C7}" destId="{771A58A0-D1DD-4358-B52E-8151233626AA}" srcOrd="2" destOrd="0" parTransId="{DDD219E8-89CD-4951-B194-17E57BFF5D0F}" sibTransId="{AF5CD24E-6F5E-4D5B-9386-5CBE2AF46F2D}"/>
    <dgm:cxn modelId="{67C32321-CDCD-4BDA-AD95-8E1D4EEF414F}" type="presOf" srcId="{FACAB3B6-436C-4458-83AB-B35338DF34C7}" destId="{56A11C0E-3F64-46B3-B0DE-99456CD70DAE}" srcOrd="0" destOrd="0" presId="urn:microsoft.com/office/officeart/2005/8/layout/vProcess5"/>
    <dgm:cxn modelId="{5A4B5D3B-4F66-48F0-AF74-D084E15F7FE0}" srcId="{FACAB3B6-436C-4458-83AB-B35338DF34C7}" destId="{3F2A68CC-45CE-49A1-9129-FCF73248325B}" srcOrd="0" destOrd="0" parTransId="{8C84AF99-F382-4CAC-B1FF-3B5C1C7A7CBE}" sibTransId="{D0225194-F6C8-4C26-90C9-AD9D1C5FC934}"/>
    <dgm:cxn modelId="{B82C243C-11B0-4106-8998-DDDBE1450A63}" type="presOf" srcId="{3F2A68CC-45CE-49A1-9129-FCF73248325B}" destId="{31A5AC42-9FEA-4355-BEE5-54DA4AF1E6FC}" srcOrd="1" destOrd="0" presId="urn:microsoft.com/office/officeart/2005/8/layout/vProcess5"/>
    <dgm:cxn modelId="{85DE0066-5F75-4568-912F-5A56CAAF3810}" type="presOf" srcId="{771A58A0-D1DD-4358-B52E-8151233626AA}" destId="{4D6C60BF-54FB-4519-BBF5-A958F8C9565D}" srcOrd="1" destOrd="0" presId="urn:microsoft.com/office/officeart/2005/8/layout/vProcess5"/>
    <dgm:cxn modelId="{25550252-C52D-4448-84F1-A54DA28F4787}" type="presOf" srcId="{771A58A0-D1DD-4358-B52E-8151233626AA}" destId="{B604DBE8-7A2A-456A-99FD-7A723E8F6A1C}" srcOrd="0" destOrd="0" presId="urn:microsoft.com/office/officeart/2005/8/layout/vProcess5"/>
    <dgm:cxn modelId="{E6ADAD74-1931-4683-A81C-36A40174888B}" srcId="{FACAB3B6-436C-4458-83AB-B35338DF34C7}" destId="{60EC820A-1308-4C2D-9E98-DE8C4BB71DA7}" srcOrd="1" destOrd="0" parTransId="{671F03AD-715D-44B1-8A21-1085066395B5}" sibTransId="{C5F08886-B7B5-4007-80BC-BEF2AFB2932F}"/>
    <dgm:cxn modelId="{1BCB308C-D305-4B32-9696-BEA2C9B85C43}" type="presOf" srcId="{3F2A68CC-45CE-49A1-9129-FCF73248325B}" destId="{50661A45-47F6-4F9B-980B-8BDA10284F19}" srcOrd="0" destOrd="0" presId="urn:microsoft.com/office/officeart/2005/8/layout/vProcess5"/>
    <dgm:cxn modelId="{ECFD3D9F-ACF8-41A6-BD39-E071061A304E}" type="presOf" srcId="{D0225194-F6C8-4C26-90C9-AD9D1C5FC934}" destId="{642021AE-DF2E-4C16-8443-453A6BC910F6}" srcOrd="0" destOrd="0" presId="urn:microsoft.com/office/officeart/2005/8/layout/vProcess5"/>
    <dgm:cxn modelId="{6D56C7C7-5337-4EEC-816C-2BFC49966C08}" type="presOf" srcId="{60EC820A-1308-4C2D-9E98-DE8C4BB71DA7}" destId="{7EE2F90A-ED31-45FD-9069-B16CA89A7F0F}" srcOrd="1" destOrd="0" presId="urn:microsoft.com/office/officeart/2005/8/layout/vProcess5"/>
    <dgm:cxn modelId="{7DB4F5D1-A0E9-4767-B5B5-7A0F027D5E8E}" type="presOf" srcId="{C5F08886-B7B5-4007-80BC-BEF2AFB2932F}" destId="{469F56DE-1D23-4AD7-85B7-9EAD5724C267}" srcOrd="0" destOrd="0" presId="urn:microsoft.com/office/officeart/2005/8/layout/vProcess5"/>
    <dgm:cxn modelId="{FA0325F7-1257-44F3-8153-F3D1C0BC7A1D}" type="presOf" srcId="{60EC820A-1308-4C2D-9E98-DE8C4BB71DA7}" destId="{9D53CD67-A46B-4EBD-8A64-B6179FF480A1}" srcOrd="0" destOrd="0" presId="urn:microsoft.com/office/officeart/2005/8/layout/vProcess5"/>
    <dgm:cxn modelId="{0B4BC67C-5F2F-4881-85FF-97BBDBA2E3FB}" type="presParOf" srcId="{56A11C0E-3F64-46B3-B0DE-99456CD70DAE}" destId="{41A43039-A554-4545-B89D-1C0450418C92}" srcOrd="0" destOrd="0" presId="urn:microsoft.com/office/officeart/2005/8/layout/vProcess5"/>
    <dgm:cxn modelId="{EECA3D86-896C-4FE6-812B-87B7BBE5A397}" type="presParOf" srcId="{56A11C0E-3F64-46B3-B0DE-99456CD70DAE}" destId="{50661A45-47F6-4F9B-980B-8BDA10284F19}" srcOrd="1" destOrd="0" presId="urn:microsoft.com/office/officeart/2005/8/layout/vProcess5"/>
    <dgm:cxn modelId="{E45A42F7-3FE0-4B22-8E22-D269B21E9E51}" type="presParOf" srcId="{56A11C0E-3F64-46B3-B0DE-99456CD70DAE}" destId="{9D53CD67-A46B-4EBD-8A64-B6179FF480A1}" srcOrd="2" destOrd="0" presId="urn:microsoft.com/office/officeart/2005/8/layout/vProcess5"/>
    <dgm:cxn modelId="{55828104-4AB2-472D-BF25-A6C81180C8ED}" type="presParOf" srcId="{56A11C0E-3F64-46B3-B0DE-99456CD70DAE}" destId="{B604DBE8-7A2A-456A-99FD-7A723E8F6A1C}" srcOrd="3" destOrd="0" presId="urn:microsoft.com/office/officeart/2005/8/layout/vProcess5"/>
    <dgm:cxn modelId="{6D67970A-32EE-4733-8056-3F716E881D5D}" type="presParOf" srcId="{56A11C0E-3F64-46B3-B0DE-99456CD70DAE}" destId="{642021AE-DF2E-4C16-8443-453A6BC910F6}" srcOrd="4" destOrd="0" presId="urn:microsoft.com/office/officeart/2005/8/layout/vProcess5"/>
    <dgm:cxn modelId="{5467C0C1-690E-4E83-A4B6-B63C96CD5271}" type="presParOf" srcId="{56A11C0E-3F64-46B3-B0DE-99456CD70DAE}" destId="{469F56DE-1D23-4AD7-85B7-9EAD5724C267}" srcOrd="5" destOrd="0" presId="urn:microsoft.com/office/officeart/2005/8/layout/vProcess5"/>
    <dgm:cxn modelId="{3C19EFE7-D2FB-42BC-B4D3-D309104845C5}" type="presParOf" srcId="{56A11C0E-3F64-46B3-B0DE-99456CD70DAE}" destId="{31A5AC42-9FEA-4355-BEE5-54DA4AF1E6FC}" srcOrd="6" destOrd="0" presId="urn:microsoft.com/office/officeart/2005/8/layout/vProcess5"/>
    <dgm:cxn modelId="{D5DE7E40-10E6-47E9-9C78-CF59C454A535}" type="presParOf" srcId="{56A11C0E-3F64-46B3-B0DE-99456CD70DAE}" destId="{7EE2F90A-ED31-45FD-9069-B16CA89A7F0F}" srcOrd="7" destOrd="0" presId="urn:microsoft.com/office/officeart/2005/8/layout/vProcess5"/>
    <dgm:cxn modelId="{9AA501F0-F8BE-4AC5-A571-ACD749D857A6}" type="presParOf" srcId="{56A11C0E-3F64-46B3-B0DE-99456CD70DAE}" destId="{4D6C60BF-54FB-4519-BBF5-A958F8C956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22C41B-D55E-4195-B0B5-DE604C1D49B4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83B9ED-AF1C-40DA-9CDD-B15F592D4688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Главный бухгалтер</a:t>
          </a:r>
        </a:p>
      </dgm:t>
    </dgm:pt>
    <dgm:pt modelId="{8B7895A5-A40D-4FA2-A229-D5F3C3404210}" type="parTrans" cxnId="{D6334F39-2FC8-4C55-86BB-4CB979C0FA95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BF415962-2FE5-44CF-B242-D5A0B3D5073B}" type="sibTrans" cxnId="{D6334F39-2FC8-4C55-86BB-4CB979C0FA95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9371F428-527B-43F7-92CD-54440B5D1D22}">
      <dgm:prSet custT="1"/>
      <dgm:spPr/>
      <dgm:t>
        <a:bodyPr/>
        <a:lstStyle/>
        <a:p>
          <a:r>
            <a:rPr lang="ru-RU" sz="800" dirty="0">
              <a:solidFill>
                <a:schemeClr val="tx2">
                  <a:lumMod val="50000"/>
                </a:schemeClr>
              </a:solidFill>
            </a:rPr>
            <a:t>Оформление документов для оплаты образовательных материалов для центра патриотического воспитания –                            0,5 рабочего дня</a:t>
          </a:r>
        </a:p>
      </dgm:t>
    </dgm:pt>
    <dgm:pt modelId="{A056EA63-D074-40D5-841D-1A59CF456EF9}" type="parTrans" cxnId="{740AD36A-F125-4916-9769-7F9FCA83131E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76754A9E-524D-40C1-A9DE-A6E651954C09}" type="sibTrans" cxnId="{740AD36A-F125-4916-9769-7F9FCA83131E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5066E4D7-F6A6-4E77-A0F8-750BC3FBF120}" type="pres">
      <dgm:prSet presAssocID="{FD22C41B-D55E-4195-B0B5-DE604C1D49B4}" presName="outerComposite" presStyleCnt="0">
        <dgm:presLayoutVars>
          <dgm:chMax val="5"/>
          <dgm:dir/>
          <dgm:resizeHandles val="exact"/>
        </dgm:presLayoutVars>
      </dgm:prSet>
      <dgm:spPr/>
    </dgm:pt>
    <dgm:pt modelId="{291D6EC5-EE97-4B11-8198-AA047E3CC712}" type="pres">
      <dgm:prSet presAssocID="{FD22C41B-D55E-4195-B0B5-DE604C1D49B4}" presName="dummyMaxCanvas" presStyleCnt="0">
        <dgm:presLayoutVars/>
      </dgm:prSet>
      <dgm:spPr/>
    </dgm:pt>
    <dgm:pt modelId="{0FA00D96-6A31-4E92-909D-639F1C2A2DA1}" type="pres">
      <dgm:prSet presAssocID="{FD22C41B-D55E-4195-B0B5-DE604C1D49B4}" presName="TwoNodes_1" presStyleLbl="node1" presStyleIdx="0" presStyleCnt="2" custScaleY="68959">
        <dgm:presLayoutVars>
          <dgm:bulletEnabled val="1"/>
        </dgm:presLayoutVars>
      </dgm:prSet>
      <dgm:spPr/>
    </dgm:pt>
    <dgm:pt modelId="{6B99F1AC-1E0D-456D-AC20-403D6765C274}" type="pres">
      <dgm:prSet presAssocID="{FD22C41B-D55E-4195-B0B5-DE604C1D49B4}" presName="TwoNodes_2" presStyleLbl="node1" presStyleIdx="1" presStyleCnt="2" custScaleX="117647" custScaleY="128870" custLinFactNeighborX="0" custLinFactNeighborY="-12319">
        <dgm:presLayoutVars>
          <dgm:bulletEnabled val="1"/>
        </dgm:presLayoutVars>
      </dgm:prSet>
      <dgm:spPr/>
    </dgm:pt>
    <dgm:pt modelId="{0F3D1C4A-BF6A-41E1-BF10-5B7CE1DAAF99}" type="pres">
      <dgm:prSet presAssocID="{FD22C41B-D55E-4195-B0B5-DE604C1D49B4}" presName="TwoConn_1-2" presStyleLbl="fgAccFollowNode1" presStyleIdx="0" presStyleCnt="1" custLinFactNeighborX="257" custLinFactNeighborY="-8561">
        <dgm:presLayoutVars>
          <dgm:bulletEnabled val="1"/>
        </dgm:presLayoutVars>
      </dgm:prSet>
      <dgm:spPr/>
    </dgm:pt>
    <dgm:pt modelId="{24D84A7C-85BF-4517-9351-49EA8DB09D2D}" type="pres">
      <dgm:prSet presAssocID="{FD22C41B-D55E-4195-B0B5-DE604C1D49B4}" presName="TwoNodes_1_text" presStyleLbl="node1" presStyleIdx="1" presStyleCnt="2">
        <dgm:presLayoutVars>
          <dgm:bulletEnabled val="1"/>
        </dgm:presLayoutVars>
      </dgm:prSet>
      <dgm:spPr/>
    </dgm:pt>
    <dgm:pt modelId="{7C88535F-1F22-47FF-83BE-76085082F40E}" type="pres">
      <dgm:prSet presAssocID="{FD22C41B-D55E-4195-B0B5-DE604C1D49B4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7C9ED2B-A43A-4D49-B064-7213122A315A}" type="presOf" srcId="{9371F428-527B-43F7-92CD-54440B5D1D22}" destId="{7C88535F-1F22-47FF-83BE-76085082F40E}" srcOrd="1" destOrd="0" presId="urn:microsoft.com/office/officeart/2005/8/layout/vProcess5"/>
    <dgm:cxn modelId="{D6334F39-2FC8-4C55-86BB-4CB979C0FA95}" srcId="{FD22C41B-D55E-4195-B0B5-DE604C1D49B4}" destId="{5083B9ED-AF1C-40DA-9CDD-B15F592D4688}" srcOrd="0" destOrd="0" parTransId="{8B7895A5-A40D-4FA2-A229-D5F3C3404210}" sibTransId="{BF415962-2FE5-44CF-B242-D5A0B3D5073B}"/>
    <dgm:cxn modelId="{06517D3F-2EF7-4A3E-8EDE-D32C4BE29455}" type="presOf" srcId="{5083B9ED-AF1C-40DA-9CDD-B15F592D4688}" destId="{0FA00D96-6A31-4E92-909D-639F1C2A2DA1}" srcOrd="0" destOrd="0" presId="urn:microsoft.com/office/officeart/2005/8/layout/vProcess5"/>
    <dgm:cxn modelId="{740AD36A-F125-4916-9769-7F9FCA83131E}" srcId="{FD22C41B-D55E-4195-B0B5-DE604C1D49B4}" destId="{9371F428-527B-43F7-92CD-54440B5D1D22}" srcOrd="1" destOrd="0" parTransId="{A056EA63-D074-40D5-841D-1A59CF456EF9}" sibTransId="{76754A9E-524D-40C1-A9DE-A6E651954C09}"/>
    <dgm:cxn modelId="{46CCF355-1651-451B-8EB1-119BC49D58A0}" type="presOf" srcId="{FD22C41B-D55E-4195-B0B5-DE604C1D49B4}" destId="{5066E4D7-F6A6-4E77-A0F8-750BC3FBF120}" srcOrd="0" destOrd="0" presId="urn:microsoft.com/office/officeart/2005/8/layout/vProcess5"/>
    <dgm:cxn modelId="{C9998EA7-A485-4A16-847E-33953E72EA4F}" type="presOf" srcId="{5083B9ED-AF1C-40DA-9CDD-B15F592D4688}" destId="{24D84A7C-85BF-4517-9351-49EA8DB09D2D}" srcOrd="1" destOrd="0" presId="urn:microsoft.com/office/officeart/2005/8/layout/vProcess5"/>
    <dgm:cxn modelId="{85DBB5EB-DA65-45B3-815C-6A635714BB48}" type="presOf" srcId="{BF415962-2FE5-44CF-B242-D5A0B3D5073B}" destId="{0F3D1C4A-BF6A-41E1-BF10-5B7CE1DAAF99}" srcOrd="0" destOrd="0" presId="urn:microsoft.com/office/officeart/2005/8/layout/vProcess5"/>
    <dgm:cxn modelId="{F94B75FA-0F11-49A2-B52E-75F064AFF490}" type="presOf" srcId="{9371F428-527B-43F7-92CD-54440B5D1D22}" destId="{6B99F1AC-1E0D-456D-AC20-403D6765C274}" srcOrd="0" destOrd="0" presId="urn:microsoft.com/office/officeart/2005/8/layout/vProcess5"/>
    <dgm:cxn modelId="{2FA63943-2DF1-48C9-86ED-C5409D56C46E}" type="presParOf" srcId="{5066E4D7-F6A6-4E77-A0F8-750BC3FBF120}" destId="{291D6EC5-EE97-4B11-8198-AA047E3CC712}" srcOrd="0" destOrd="0" presId="urn:microsoft.com/office/officeart/2005/8/layout/vProcess5"/>
    <dgm:cxn modelId="{5EB85FA3-3084-4F95-8BBB-84B248A9564E}" type="presParOf" srcId="{5066E4D7-F6A6-4E77-A0F8-750BC3FBF120}" destId="{0FA00D96-6A31-4E92-909D-639F1C2A2DA1}" srcOrd="1" destOrd="0" presId="urn:microsoft.com/office/officeart/2005/8/layout/vProcess5"/>
    <dgm:cxn modelId="{81FC6354-1339-4691-9160-C3DB2C979752}" type="presParOf" srcId="{5066E4D7-F6A6-4E77-A0F8-750BC3FBF120}" destId="{6B99F1AC-1E0D-456D-AC20-403D6765C274}" srcOrd="2" destOrd="0" presId="urn:microsoft.com/office/officeart/2005/8/layout/vProcess5"/>
    <dgm:cxn modelId="{F76C596B-F70B-48E4-AB91-5CC91FF248AF}" type="presParOf" srcId="{5066E4D7-F6A6-4E77-A0F8-750BC3FBF120}" destId="{0F3D1C4A-BF6A-41E1-BF10-5B7CE1DAAF99}" srcOrd="3" destOrd="0" presId="urn:microsoft.com/office/officeart/2005/8/layout/vProcess5"/>
    <dgm:cxn modelId="{9FA18FE5-96E2-4E6E-BBB8-2AC1B187FD39}" type="presParOf" srcId="{5066E4D7-F6A6-4E77-A0F8-750BC3FBF120}" destId="{24D84A7C-85BF-4517-9351-49EA8DB09D2D}" srcOrd="4" destOrd="0" presId="urn:microsoft.com/office/officeart/2005/8/layout/vProcess5"/>
    <dgm:cxn modelId="{16248C52-073E-434E-8E4B-D21A0260FC2B}" type="presParOf" srcId="{5066E4D7-F6A6-4E77-A0F8-750BC3FBF120}" destId="{7C88535F-1F22-47FF-83BE-76085082F40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ABDC8C-2FA0-422B-BE14-5EB4D47979C8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2804C4-7D4E-4EBA-98F2-443E808FDC5B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Старший воспитатель</a:t>
          </a:r>
        </a:p>
      </dgm:t>
    </dgm:pt>
    <dgm:pt modelId="{D7A21C21-F22D-46C3-A0FD-EE54C3EB15AF}" type="parTrans" cxnId="{AB9B8FF5-3A78-422B-BC67-1C15EAC5A381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45D4F270-9607-4A5C-8C9B-A92F85F80EE2}" type="sibTrans" cxnId="{AB9B8FF5-3A78-422B-BC67-1C15EAC5A381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6A561C51-EE5D-4F77-AD0C-3BE814B6EE3A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Разработка плана                  2 рабочих дня</a:t>
          </a:r>
        </a:p>
      </dgm:t>
    </dgm:pt>
    <dgm:pt modelId="{95C399C0-6AEA-4176-B1A3-C9F5FC130895}" type="parTrans" cxnId="{0BBD37ED-090A-456E-924F-A4307958EBAB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E5079982-6B9B-4CB9-8029-19A1ABBEB702}" type="sibTrans" cxnId="{0BBD37ED-090A-456E-924F-A4307958EBAB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58B09E20-9EE5-4E25-9BAD-D28B8377CC4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Подготовка критериев оценки знаний детей 1 день </a:t>
          </a:r>
        </a:p>
      </dgm:t>
    </dgm:pt>
    <dgm:pt modelId="{7462ADE8-6B8D-4522-8CB0-35D9B9B16E51}" type="parTrans" cxnId="{4CFBFC45-2039-4E8D-AE8F-D72B50D5CBF5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ED8C1394-3184-49A2-9586-5C25E5B1BC20}" type="sibTrans" cxnId="{4CFBFC45-2039-4E8D-AE8F-D72B50D5CBF5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8E69D3E7-AA2D-413A-B500-41E9C3198CF7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Формирование карт контроля    1 день </a:t>
          </a:r>
        </a:p>
      </dgm:t>
    </dgm:pt>
    <dgm:pt modelId="{3438CB3A-BAF2-4F33-A1AB-AF25D0607A7A}" type="parTrans" cxnId="{F4EDBA18-2C40-4D5C-9377-C470436AEDDA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DC2B9192-41D9-4251-AFCD-0D70CD1D0AB8}" type="sibTrans" cxnId="{F4EDBA18-2C40-4D5C-9377-C470436AEDDA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3B5299D0-5A87-4907-A8D2-D03DFD860192}">
      <dgm:prSet phldrT="[Текст]" custT="1"/>
      <dgm:spPr/>
      <dgm:t>
        <a:bodyPr/>
        <a:lstStyle/>
        <a:p>
          <a:r>
            <a:rPr lang="ru-RU" sz="1100">
              <a:solidFill>
                <a:schemeClr val="tx2">
                  <a:lumMod val="50000"/>
                </a:schemeClr>
              </a:solidFill>
            </a:rPr>
            <a:t>Создание методических рекомендаций 1 день</a:t>
          </a:r>
          <a:endParaRPr lang="ru-RU" sz="1100" dirty="0">
            <a:solidFill>
              <a:schemeClr val="tx2">
                <a:lumMod val="50000"/>
              </a:schemeClr>
            </a:solidFill>
          </a:endParaRPr>
        </a:p>
      </dgm:t>
    </dgm:pt>
    <dgm:pt modelId="{06BCB9FC-A7EA-450E-8CF4-33A243B2E2CD}" type="parTrans" cxnId="{2966CCFF-7170-43F8-805B-D957EDA2B6A8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98BD5485-C49D-456B-83FD-B9E08A9CD531}" type="sibTrans" cxnId="{2966CCFF-7170-43F8-805B-D957EDA2B6A8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E95F1911-E2CC-4933-8048-F4D0ECCA1C2F}" type="pres">
      <dgm:prSet presAssocID="{08ABDC8C-2FA0-422B-BE14-5EB4D47979C8}" presName="outerComposite" presStyleCnt="0">
        <dgm:presLayoutVars>
          <dgm:chMax val="5"/>
          <dgm:dir/>
          <dgm:resizeHandles val="exact"/>
        </dgm:presLayoutVars>
      </dgm:prSet>
      <dgm:spPr/>
    </dgm:pt>
    <dgm:pt modelId="{E88588C4-392B-46CA-8512-B88CA47AB4DA}" type="pres">
      <dgm:prSet presAssocID="{08ABDC8C-2FA0-422B-BE14-5EB4D47979C8}" presName="dummyMaxCanvas" presStyleCnt="0">
        <dgm:presLayoutVars/>
      </dgm:prSet>
      <dgm:spPr/>
    </dgm:pt>
    <dgm:pt modelId="{91CF0404-DFEA-4B02-8BB3-D123934390E7}" type="pres">
      <dgm:prSet presAssocID="{08ABDC8C-2FA0-422B-BE14-5EB4D47979C8}" presName="FiveNodes_1" presStyleLbl="node1" presStyleIdx="0" presStyleCnt="5" custLinFactNeighborX="-2318" custLinFactNeighborY="-6734">
        <dgm:presLayoutVars>
          <dgm:bulletEnabled val="1"/>
        </dgm:presLayoutVars>
      </dgm:prSet>
      <dgm:spPr/>
    </dgm:pt>
    <dgm:pt modelId="{FDD7C59D-9DC4-43C8-AFB5-086AA7FD7F80}" type="pres">
      <dgm:prSet presAssocID="{08ABDC8C-2FA0-422B-BE14-5EB4D47979C8}" presName="FiveNodes_2" presStyleLbl="node1" presStyleIdx="1" presStyleCnt="5">
        <dgm:presLayoutVars>
          <dgm:bulletEnabled val="1"/>
        </dgm:presLayoutVars>
      </dgm:prSet>
      <dgm:spPr/>
    </dgm:pt>
    <dgm:pt modelId="{353D86F0-7E50-4A0B-AE5D-9A54CD6A5DB0}" type="pres">
      <dgm:prSet presAssocID="{08ABDC8C-2FA0-422B-BE14-5EB4D47979C8}" presName="FiveNodes_3" presStyleLbl="node1" presStyleIdx="2" presStyleCnt="5">
        <dgm:presLayoutVars>
          <dgm:bulletEnabled val="1"/>
        </dgm:presLayoutVars>
      </dgm:prSet>
      <dgm:spPr/>
    </dgm:pt>
    <dgm:pt modelId="{51AB6443-5723-478C-9E37-2F29C4289B45}" type="pres">
      <dgm:prSet presAssocID="{08ABDC8C-2FA0-422B-BE14-5EB4D47979C8}" presName="FiveNodes_4" presStyleLbl="node1" presStyleIdx="3" presStyleCnt="5">
        <dgm:presLayoutVars>
          <dgm:bulletEnabled val="1"/>
        </dgm:presLayoutVars>
      </dgm:prSet>
      <dgm:spPr/>
    </dgm:pt>
    <dgm:pt modelId="{FF9A4C3A-1F30-4843-B38E-4FEF45954CAF}" type="pres">
      <dgm:prSet presAssocID="{08ABDC8C-2FA0-422B-BE14-5EB4D47979C8}" presName="FiveNodes_5" presStyleLbl="node1" presStyleIdx="4" presStyleCnt="5">
        <dgm:presLayoutVars>
          <dgm:bulletEnabled val="1"/>
        </dgm:presLayoutVars>
      </dgm:prSet>
      <dgm:spPr/>
    </dgm:pt>
    <dgm:pt modelId="{C56301AA-0358-4AB3-BBBB-8245A32D7946}" type="pres">
      <dgm:prSet presAssocID="{08ABDC8C-2FA0-422B-BE14-5EB4D47979C8}" presName="FiveConn_1-2" presStyleLbl="fgAccFollowNode1" presStyleIdx="0" presStyleCnt="4">
        <dgm:presLayoutVars>
          <dgm:bulletEnabled val="1"/>
        </dgm:presLayoutVars>
      </dgm:prSet>
      <dgm:spPr/>
    </dgm:pt>
    <dgm:pt modelId="{C1EC73CF-8BE4-41C1-B408-BE598E696BAD}" type="pres">
      <dgm:prSet presAssocID="{08ABDC8C-2FA0-422B-BE14-5EB4D47979C8}" presName="FiveConn_2-3" presStyleLbl="fgAccFollowNode1" presStyleIdx="1" presStyleCnt="4">
        <dgm:presLayoutVars>
          <dgm:bulletEnabled val="1"/>
        </dgm:presLayoutVars>
      </dgm:prSet>
      <dgm:spPr/>
    </dgm:pt>
    <dgm:pt modelId="{6686D1BE-0CBC-4519-8B38-ECDE3E633A13}" type="pres">
      <dgm:prSet presAssocID="{08ABDC8C-2FA0-422B-BE14-5EB4D47979C8}" presName="FiveConn_3-4" presStyleLbl="fgAccFollowNode1" presStyleIdx="2" presStyleCnt="4">
        <dgm:presLayoutVars>
          <dgm:bulletEnabled val="1"/>
        </dgm:presLayoutVars>
      </dgm:prSet>
      <dgm:spPr/>
    </dgm:pt>
    <dgm:pt modelId="{A9589371-729D-4DBC-BA1F-75C983B9851F}" type="pres">
      <dgm:prSet presAssocID="{08ABDC8C-2FA0-422B-BE14-5EB4D47979C8}" presName="FiveConn_4-5" presStyleLbl="fgAccFollowNode1" presStyleIdx="3" presStyleCnt="4">
        <dgm:presLayoutVars>
          <dgm:bulletEnabled val="1"/>
        </dgm:presLayoutVars>
      </dgm:prSet>
      <dgm:spPr/>
    </dgm:pt>
    <dgm:pt modelId="{9CAD9029-5D67-472A-AAD8-32B3B57E00B0}" type="pres">
      <dgm:prSet presAssocID="{08ABDC8C-2FA0-422B-BE14-5EB4D47979C8}" presName="FiveNodes_1_text" presStyleLbl="node1" presStyleIdx="4" presStyleCnt="5">
        <dgm:presLayoutVars>
          <dgm:bulletEnabled val="1"/>
        </dgm:presLayoutVars>
      </dgm:prSet>
      <dgm:spPr/>
    </dgm:pt>
    <dgm:pt modelId="{1ED88941-5C7F-4F6F-8EAF-EE32C36B2877}" type="pres">
      <dgm:prSet presAssocID="{08ABDC8C-2FA0-422B-BE14-5EB4D47979C8}" presName="FiveNodes_2_text" presStyleLbl="node1" presStyleIdx="4" presStyleCnt="5">
        <dgm:presLayoutVars>
          <dgm:bulletEnabled val="1"/>
        </dgm:presLayoutVars>
      </dgm:prSet>
      <dgm:spPr/>
    </dgm:pt>
    <dgm:pt modelId="{80378F30-CE1C-4F4D-8FAA-A211C55E434F}" type="pres">
      <dgm:prSet presAssocID="{08ABDC8C-2FA0-422B-BE14-5EB4D47979C8}" presName="FiveNodes_3_text" presStyleLbl="node1" presStyleIdx="4" presStyleCnt="5">
        <dgm:presLayoutVars>
          <dgm:bulletEnabled val="1"/>
        </dgm:presLayoutVars>
      </dgm:prSet>
      <dgm:spPr/>
    </dgm:pt>
    <dgm:pt modelId="{E5BB04D1-F327-4CBC-BD2E-952D50B2F173}" type="pres">
      <dgm:prSet presAssocID="{08ABDC8C-2FA0-422B-BE14-5EB4D47979C8}" presName="FiveNodes_4_text" presStyleLbl="node1" presStyleIdx="4" presStyleCnt="5">
        <dgm:presLayoutVars>
          <dgm:bulletEnabled val="1"/>
        </dgm:presLayoutVars>
      </dgm:prSet>
      <dgm:spPr/>
    </dgm:pt>
    <dgm:pt modelId="{514162EE-B366-439B-ABA4-9040CA95EEFB}" type="pres">
      <dgm:prSet presAssocID="{08ABDC8C-2FA0-422B-BE14-5EB4D47979C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D1F8504-AB13-448C-9945-CA0376F37B14}" type="presOf" srcId="{6A561C51-EE5D-4F77-AD0C-3BE814B6EE3A}" destId="{1ED88941-5C7F-4F6F-8EAF-EE32C36B2877}" srcOrd="1" destOrd="0" presId="urn:microsoft.com/office/officeart/2005/8/layout/vProcess5"/>
    <dgm:cxn modelId="{919B910A-EB3A-41E8-9271-BDCD66DD18C1}" type="presOf" srcId="{ED8C1394-3184-49A2-9586-5C25E5B1BC20}" destId="{6686D1BE-0CBC-4519-8B38-ECDE3E633A13}" srcOrd="0" destOrd="0" presId="urn:microsoft.com/office/officeart/2005/8/layout/vProcess5"/>
    <dgm:cxn modelId="{09F92A13-8992-4DB0-A452-8A6192C51B85}" type="presOf" srcId="{08ABDC8C-2FA0-422B-BE14-5EB4D47979C8}" destId="{E95F1911-E2CC-4933-8048-F4D0ECCA1C2F}" srcOrd="0" destOrd="0" presId="urn:microsoft.com/office/officeart/2005/8/layout/vProcess5"/>
    <dgm:cxn modelId="{F4EDBA18-2C40-4D5C-9377-C470436AEDDA}" srcId="{08ABDC8C-2FA0-422B-BE14-5EB4D47979C8}" destId="{8E69D3E7-AA2D-413A-B500-41E9C3198CF7}" srcOrd="3" destOrd="0" parTransId="{3438CB3A-BAF2-4F33-A1AB-AF25D0607A7A}" sibTransId="{DC2B9192-41D9-4251-AFCD-0D70CD1D0AB8}"/>
    <dgm:cxn modelId="{4CFBFC45-2039-4E8D-AE8F-D72B50D5CBF5}" srcId="{08ABDC8C-2FA0-422B-BE14-5EB4D47979C8}" destId="{58B09E20-9EE5-4E25-9BAD-D28B8377CC44}" srcOrd="2" destOrd="0" parTransId="{7462ADE8-6B8D-4522-8CB0-35D9B9B16E51}" sibTransId="{ED8C1394-3184-49A2-9586-5C25E5B1BC20}"/>
    <dgm:cxn modelId="{4D87BE67-A2A9-4E25-BEDE-9344380D9683}" type="presOf" srcId="{7B2804C4-7D4E-4EBA-98F2-443E808FDC5B}" destId="{9CAD9029-5D67-472A-AAD8-32B3B57E00B0}" srcOrd="1" destOrd="0" presId="urn:microsoft.com/office/officeart/2005/8/layout/vProcess5"/>
    <dgm:cxn modelId="{2DA2F357-874B-47D4-8485-21BFDDC627F0}" type="presOf" srcId="{8E69D3E7-AA2D-413A-B500-41E9C3198CF7}" destId="{E5BB04D1-F327-4CBC-BD2E-952D50B2F173}" srcOrd="1" destOrd="0" presId="urn:microsoft.com/office/officeart/2005/8/layout/vProcess5"/>
    <dgm:cxn modelId="{892E2558-6CAA-43E7-AE5D-B748AF798F3F}" type="presOf" srcId="{DC2B9192-41D9-4251-AFCD-0D70CD1D0AB8}" destId="{A9589371-729D-4DBC-BA1F-75C983B9851F}" srcOrd="0" destOrd="0" presId="urn:microsoft.com/office/officeart/2005/8/layout/vProcess5"/>
    <dgm:cxn modelId="{3B7D447C-4879-431C-A9A9-70FEB5F9364A}" type="presOf" srcId="{E5079982-6B9B-4CB9-8029-19A1ABBEB702}" destId="{C1EC73CF-8BE4-41C1-B408-BE598E696BAD}" srcOrd="0" destOrd="0" presId="urn:microsoft.com/office/officeart/2005/8/layout/vProcess5"/>
    <dgm:cxn modelId="{662E3B93-C8A4-44D7-A232-F23B0ACA03BD}" type="presOf" srcId="{3B5299D0-5A87-4907-A8D2-D03DFD860192}" destId="{514162EE-B366-439B-ABA4-9040CA95EEFB}" srcOrd="1" destOrd="0" presId="urn:microsoft.com/office/officeart/2005/8/layout/vProcess5"/>
    <dgm:cxn modelId="{1BA2809F-30BF-40C0-80BE-094F279F2CC3}" type="presOf" srcId="{3B5299D0-5A87-4907-A8D2-D03DFD860192}" destId="{FF9A4C3A-1F30-4843-B38E-4FEF45954CAF}" srcOrd="0" destOrd="0" presId="urn:microsoft.com/office/officeart/2005/8/layout/vProcess5"/>
    <dgm:cxn modelId="{E16696A5-E4CD-4065-A65F-C7189B647C78}" type="presOf" srcId="{8E69D3E7-AA2D-413A-B500-41E9C3198CF7}" destId="{51AB6443-5723-478C-9E37-2F29C4289B45}" srcOrd="0" destOrd="0" presId="urn:microsoft.com/office/officeart/2005/8/layout/vProcess5"/>
    <dgm:cxn modelId="{2DC0E1A5-EE60-4F08-8AA7-769283155C4E}" type="presOf" srcId="{58B09E20-9EE5-4E25-9BAD-D28B8377CC44}" destId="{353D86F0-7E50-4A0B-AE5D-9A54CD6A5DB0}" srcOrd="0" destOrd="0" presId="urn:microsoft.com/office/officeart/2005/8/layout/vProcess5"/>
    <dgm:cxn modelId="{230FD5AC-5DF4-4C3E-8273-D2CB65085CD4}" type="presOf" srcId="{58B09E20-9EE5-4E25-9BAD-D28B8377CC44}" destId="{80378F30-CE1C-4F4D-8FAA-A211C55E434F}" srcOrd="1" destOrd="0" presId="urn:microsoft.com/office/officeart/2005/8/layout/vProcess5"/>
    <dgm:cxn modelId="{97342BE5-4C10-4C79-96F3-DB4B6FBD4CD6}" type="presOf" srcId="{7B2804C4-7D4E-4EBA-98F2-443E808FDC5B}" destId="{91CF0404-DFEA-4B02-8BB3-D123934390E7}" srcOrd="0" destOrd="0" presId="urn:microsoft.com/office/officeart/2005/8/layout/vProcess5"/>
    <dgm:cxn modelId="{0BBD37ED-090A-456E-924F-A4307958EBAB}" srcId="{08ABDC8C-2FA0-422B-BE14-5EB4D47979C8}" destId="{6A561C51-EE5D-4F77-AD0C-3BE814B6EE3A}" srcOrd="1" destOrd="0" parTransId="{95C399C0-6AEA-4176-B1A3-C9F5FC130895}" sibTransId="{E5079982-6B9B-4CB9-8029-19A1ABBEB702}"/>
    <dgm:cxn modelId="{AB9B8FF5-3A78-422B-BC67-1C15EAC5A381}" srcId="{08ABDC8C-2FA0-422B-BE14-5EB4D47979C8}" destId="{7B2804C4-7D4E-4EBA-98F2-443E808FDC5B}" srcOrd="0" destOrd="0" parTransId="{D7A21C21-F22D-46C3-A0FD-EE54C3EB15AF}" sibTransId="{45D4F270-9607-4A5C-8C9B-A92F85F80EE2}"/>
    <dgm:cxn modelId="{65E218FC-51FD-4A81-9F70-938C3F19B21A}" type="presOf" srcId="{45D4F270-9607-4A5C-8C9B-A92F85F80EE2}" destId="{C56301AA-0358-4AB3-BBBB-8245A32D7946}" srcOrd="0" destOrd="0" presId="urn:microsoft.com/office/officeart/2005/8/layout/vProcess5"/>
    <dgm:cxn modelId="{7E3C79FC-5BDA-40A4-A1DE-AD05577DE0E4}" type="presOf" srcId="{6A561C51-EE5D-4F77-AD0C-3BE814B6EE3A}" destId="{FDD7C59D-9DC4-43C8-AFB5-086AA7FD7F80}" srcOrd="0" destOrd="0" presId="urn:microsoft.com/office/officeart/2005/8/layout/vProcess5"/>
    <dgm:cxn modelId="{2966CCFF-7170-43F8-805B-D957EDA2B6A8}" srcId="{08ABDC8C-2FA0-422B-BE14-5EB4D47979C8}" destId="{3B5299D0-5A87-4907-A8D2-D03DFD860192}" srcOrd="4" destOrd="0" parTransId="{06BCB9FC-A7EA-450E-8CF4-33A243B2E2CD}" sibTransId="{98BD5485-C49D-456B-83FD-B9E08A9CD531}"/>
    <dgm:cxn modelId="{0FB0B3AB-E1DB-4CDE-B7CE-FAFF183E9F8D}" type="presParOf" srcId="{E95F1911-E2CC-4933-8048-F4D0ECCA1C2F}" destId="{E88588C4-392B-46CA-8512-B88CA47AB4DA}" srcOrd="0" destOrd="0" presId="urn:microsoft.com/office/officeart/2005/8/layout/vProcess5"/>
    <dgm:cxn modelId="{8541618A-E1AD-4689-AC8F-AFA52088CEF5}" type="presParOf" srcId="{E95F1911-E2CC-4933-8048-F4D0ECCA1C2F}" destId="{91CF0404-DFEA-4B02-8BB3-D123934390E7}" srcOrd="1" destOrd="0" presId="urn:microsoft.com/office/officeart/2005/8/layout/vProcess5"/>
    <dgm:cxn modelId="{41399370-146A-4662-8453-9647E2D6FA3E}" type="presParOf" srcId="{E95F1911-E2CC-4933-8048-F4D0ECCA1C2F}" destId="{FDD7C59D-9DC4-43C8-AFB5-086AA7FD7F80}" srcOrd="2" destOrd="0" presId="urn:microsoft.com/office/officeart/2005/8/layout/vProcess5"/>
    <dgm:cxn modelId="{C15F7E12-016B-4542-B651-4B3EE9C06054}" type="presParOf" srcId="{E95F1911-E2CC-4933-8048-F4D0ECCA1C2F}" destId="{353D86F0-7E50-4A0B-AE5D-9A54CD6A5DB0}" srcOrd="3" destOrd="0" presId="urn:microsoft.com/office/officeart/2005/8/layout/vProcess5"/>
    <dgm:cxn modelId="{B22B275B-9404-468A-B3C2-4F7D40EE5A7B}" type="presParOf" srcId="{E95F1911-E2CC-4933-8048-F4D0ECCA1C2F}" destId="{51AB6443-5723-478C-9E37-2F29C4289B45}" srcOrd="4" destOrd="0" presId="urn:microsoft.com/office/officeart/2005/8/layout/vProcess5"/>
    <dgm:cxn modelId="{49BAEB92-0F45-42DB-8288-EE32C89DC970}" type="presParOf" srcId="{E95F1911-E2CC-4933-8048-F4D0ECCA1C2F}" destId="{FF9A4C3A-1F30-4843-B38E-4FEF45954CAF}" srcOrd="5" destOrd="0" presId="urn:microsoft.com/office/officeart/2005/8/layout/vProcess5"/>
    <dgm:cxn modelId="{0290E2F8-B6C8-47F5-B047-C81A338801BC}" type="presParOf" srcId="{E95F1911-E2CC-4933-8048-F4D0ECCA1C2F}" destId="{C56301AA-0358-4AB3-BBBB-8245A32D7946}" srcOrd="6" destOrd="0" presId="urn:microsoft.com/office/officeart/2005/8/layout/vProcess5"/>
    <dgm:cxn modelId="{F0A6EF2D-9525-401A-81D2-3DD97E2D2066}" type="presParOf" srcId="{E95F1911-E2CC-4933-8048-F4D0ECCA1C2F}" destId="{C1EC73CF-8BE4-41C1-B408-BE598E696BAD}" srcOrd="7" destOrd="0" presId="urn:microsoft.com/office/officeart/2005/8/layout/vProcess5"/>
    <dgm:cxn modelId="{6020340E-87B7-4FA8-87FA-04A9C948F31C}" type="presParOf" srcId="{E95F1911-E2CC-4933-8048-F4D0ECCA1C2F}" destId="{6686D1BE-0CBC-4519-8B38-ECDE3E633A13}" srcOrd="8" destOrd="0" presId="urn:microsoft.com/office/officeart/2005/8/layout/vProcess5"/>
    <dgm:cxn modelId="{F261FFD4-E5D0-4234-BF88-56713EAF88CE}" type="presParOf" srcId="{E95F1911-E2CC-4933-8048-F4D0ECCA1C2F}" destId="{A9589371-729D-4DBC-BA1F-75C983B9851F}" srcOrd="9" destOrd="0" presId="urn:microsoft.com/office/officeart/2005/8/layout/vProcess5"/>
    <dgm:cxn modelId="{AD9AA22C-F9DC-4AE8-A673-54C7F1AE6F7D}" type="presParOf" srcId="{E95F1911-E2CC-4933-8048-F4D0ECCA1C2F}" destId="{9CAD9029-5D67-472A-AAD8-32B3B57E00B0}" srcOrd="10" destOrd="0" presId="urn:microsoft.com/office/officeart/2005/8/layout/vProcess5"/>
    <dgm:cxn modelId="{48BCA17E-DF17-480A-AA23-572BBCD95F64}" type="presParOf" srcId="{E95F1911-E2CC-4933-8048-F4D0ECCA1C2F}" destId="{1ED88941-5C7F-4F6F-8EAF-EE32C36B2877}" srcOrd="11" destOrd="0" presId="urn:microsoft.com/office/officeart/2005/8/layout/vProcess5"/>
    <dgm:cxn modelId="{B2C6E4E8-8190-411C-8C11-1D00C2F77A19}" type="presParOf" srcId="{E95F1911-E2CC-4933-8048-F4D0ECCA1C2F}" destId="{80378F30-CE1C-4F4D-8FAA-A211C55E434F}" srcOrd="12" destOrd="0" presId="urn:microsoft.com/office/officeart/2005/8/layout/vProcess5"/>
    <dgm:cxn modelId="{7F79E626-FA38-404E-8CC2-E79547DEBAF1}" type="presParOf" srcId="{E95F1911-E2CC-4933-8048-F4D0ECCA1C2F}" destId="{E5BB04D1-F327-4CBC-BD2E-952D50B2F173}" srcOrd="13" destOrd="0" presId="urn:microsoft.com/office/officeart/2005/8/layout/vProcess5"/>
    <dgm:cxn modelId="{A3D1071A-EEE6-4134-8D01-49725FD20A76}" type="presParOf" srcId="{E95F1911-E2CC-4933-8048-F4D0ECCA1C2F}" destId="{514162EE-B366-439B-ABA4-9040CA95EEF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ABDC8C-2FA0-422B-BE14-5EB4D47979C8}" type="doc">
      <dgm:prSet loTypeId="urn:microsoft.com/office/officeart/2005/8/layout/vProcess5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A561C51-EE5D-4F77-AD0C-3BE814B6EE3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900" dirty="0">
              <a:solidFill>
                <a:schemeClr val="tx2">
                  <a:lumMod val="50000"/>
                </a:schemeClr>
              </a:solidFill>
            </a:rPr>
            <a:t>Подбор образовательных материалов для центра патриотического воспитания                                   1 рабочий день</a:t>
          </a:r>
        </a:p>
      </dgm:t>
    </dgm:pt>
    <dgm:pt modelId="{95C399C0-6AEA-4176-B1A3-C9F5FC130895}" type="parTrans" cxnId="{0BBD37ED-090A-456E-924F-A4307958EBAB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E5079982-6B9B-4CB9-8029-19A1ABBEB702}" type="sibTrans" cxnId="{0BBD37ED-090A-456E-924F-A4307958EBAB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58B09E20-9EE5-4E25-9BAD-D28B8377CC4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Подготовка критериев оценки знаний детей                       1 рабочий день </a:t>
          </a:r>
        </a:p>
      </dgm:t>
    </dgm:pt>
    <dgm:pt modelId="{7462ADE8-6B8D-4522-8CB0-35D9B9B16E51}" type="parTrans" cxnId="{4CFBFC45-2039-4E8D-AE8F-D72B50D5CBF5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ED8C1394-3184-49A2-9586-5C25E5B1BC20}" type="sibTrans" cxnId="{4CFBFC45-2039-4E8D-AE8F-D72B50D5CBF5}">
      <dgm:prSet custT="1"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8E69D3E7-AA2D-413A-B500-41E9C3198CF7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100" dirty="0">
              <a:solidFill>
                <a:schemeClr val="tx2">
                  <a:lumMod val="50000"/>
                </a:schemeClr>
              </a:solidFill>
            </a:rPr>
            <a:t>Консультация для педагогов                       – 0,5 рабочего дня</a:t>
          </a:r>
        </a:p>
      </dgm:t>
    </dgm:pt>
    <dgm:pt modelId="{3438CB3A-BAF2-4F33-A1AB-AF25D0607A7A}" type="parTrans" cxnId="{F4EDBA18-2C40-4D5C-9377-C470436AEDDA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DC2B9192-41D9-4251-AFCD-0D70CD1D0AB8}" type="sibTrans" cxnId="{F4EDBA18-2C40-4D5C-9377-C470436AEDDA}">
      <dgm:prSet/>
      <dgm:spPr/>
      <dgm:t>
        <a:bodyPr/>
        <a:lstStyle/>
        <a:p>
          <a:endParaRPr lang="ru-RU" sz="1100">
            <a:solidFill>
              <a:schemeClr val="tx2">
                <a:lumMod val="50000"/>
              </a:schemeClr>
            </a:solidFill>
          </a:endParaRPr>
        </a:p>
      </dgm:t>
    </dgm:pt>
    <dgm:pt modelId="{E95F1911-E2CC-4933-8048-F4D0ECCA1C2F}" type="pres">
      <dgm:prSet presAssocID="{08ABDC8C-2FA0-422B-BE14-5EB4D47979C8}" presName="outerComposite" presStyleCnt="0">
        <dgm:presLayoutVars>
          <dgm:chMax val="5"/>
          <dgm:dir/>
          <dgm:resizeHandles val="exact"/>
        </dgm:presLayoutVars>
      </dgm:prSet>
      <dgm:spPr/>
    </dgm:pt>
    <dgm:pt modelId="{E88588C4-392B-46CA-8512-B88CA47AB4DA}" type="pres">
      <dgm:prSet presAssocID="{08ABDC8C-2FA0-422B-BE14-5EB4D47979C8}" presName="dummyMaxCanvas" presStyleCnt="0">
        <dgm:presLayoutVars/>
      </dgm:prSet>
      <dgm:spPr/>
    </dgm:pt>
    <dgm:pt modelId="{940D4C01-895E-43B7-97A2-F699A48AAE4D}" type="pres">
      <dgm:prSet presAssocID="{08ABDC8C-2FA0-422B-BE14-5EB4D47979C8}" presName="ThreeNodes_1" presStyleLbl="node1" presStyleIdx="0" presStyleCnt="3" custScaleY="119319" custLinFactNeighborX="186" custLinFactNeighborY="-5682">
        <dgm:presLayoutVars>
          <dgm:bulletEnabled val="1"/>
        </dgm:presLayoutVars>
      </dgm:prSet>
      <dgm:spPr/>
    </dgm:pt>
    <dgm:pt modelId="{30010A04-0E23-4119-A992-140EF0E0402E}" type="pres">
      <dgm:prSet presAssocID="{08ABDC8C-2FA0-422B-BE14-5EB4D47979C8}" presName="ThreeNodes_2" presStyleLbl="node1" presStyleIdx="1" presStyleCnt="3" custScaleX="104986" custScaleY="77530" custLinFactNeighborX="4987" custLinFactNeighborY="-3057">
        <dgm:presLayoutVars>
          <dgm:bulletEnabled val="1"/>
        </dgm:presLayoutVars>
      </dgm:prSet>
      <dgm:spPr/>
    </dgm:pt>
    <dgm:pt modelId="{D401971A-E944-4225-9B1A-87BAFD5B7853}" type="pres">
      <dgm:prSet presAssocID="{08ABDC8C-2FA0-422B-BE14-5EB4D47979C8}" presName="ThreeNodes_3" presStyleLbl="node1" presStyleIdx="2" presStyleCnt="3" custScaleY="79152" custLinFactNeighborX="5763" custLinFactNeighborY="-31016">
        <dgm:presLayoutVars>
          <dgm:bulletEnabled val="1"/>
        </dgm:presLayoutVars>
      </dgm:prSet>
      <dgm:spPr/>
    </dgm:pt>
    <dgm:pt modelId="{30ED2E12-F16E-4B69-A21A-2D0EEE15EFA5}" type="pres">
      <dgm:prSet presAssocID="{08ABDC8C-2FA0-422B-BE14-5EB4D47979C8}" presName="ThreeConn_1-2" presStyleLbl="fgAccFollowNode1" presStyleIdx="0" presStyleCnt="2" custScaleX="71989" custScaleY="100000" custLinFactNeighborX="3201" custLinFactNeighborY="-6960">
        <dgm:presLayoutVars>
          <dgm:bulletEnabled val="1"/>
        </dgm:presLayoutVars>
      </dgm:prSet>
      <dgm:spPr/>
    </dgm:pt>
    <dgm:pt modelId="{F34A66BB-369D-459F-9862-2DB25F9D9D10}" type="pres">
      <dgm:prSet presAssocID="{08ABDC8C-2FA0-422B-BE14-5EB4D47979C8}" presName="ThreeConn_2-3" presStyleLbl="fgAccFollowNode1" presStyleIdx="1" presStyleCnt="2" custScaleX="84563" custScaleY="100000" custLinFactNeighborX="30749" custLinFactNeighborY="-10299">
        <dgm:presLayoutVars>
          <dgm:bulletEnabled val="1"/>
        </dgm:presLayoutVars>
      </dgm:prSet>
      <dgm:spPr/>
    </dgm:pt>
    <dgm:pt modelId="{1E076FC5-176D-4C6D-ABEF-CE4143C7D370}" type="pres">
      <dgm:prSet presAssocID="{08ABDC8C-2FA0-422B-BE14-5EB4D47979C8}" presName="ThreeNodes_1_text" presStyleLbl="node1" presStyleIdx="2" presStyleCnt="3">
        <dgm:presLayoutVars>
          <dgm:bulletEnabled val="1"/>
        </dgm:presLayoutVars>
      </dgm:prSet>
      <dgm:spPr/>
    </dgm:pt>
    <dgm:pt modelId="{7D86ED3B-43DA-43C8-9877-FFFEBCECEB19}" type="pres">
      <dgm:prSet presAssocID="{08ABDC8C-2FA0-422B-BE14-5EB4D47979C8}" presName="ThreeNodes_2_text" presStyleLbl="node1" presStyleIdx="2" presStyleCnt="3">
        <dgm:presLayoutVars>
          <dgm:bulletEnabled val="1"/>
        </dgm:presLayoutVars>
      </dgm:prSet>
      <dgm:spPr/>
    </dgm:pt>
    <dgm:pt modelId="{73BCCE8C-A53A-4537-A19B-D3EDBA733DB1}" type="pres">
      <dgm:prSet presAssocID="{08ABDC8C-2FA0-422B-BE14-5EB4D47979C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1D7920C-FE58-4B14-A5FB-00D56B144E8A}" type="presOf" srcId="{8E69D3E7-AA2D-413A-B500-41E9C3198CF7}" destId="{73BCCE8C-A53A-4537-A19B-D3EDBA733DB1}" srcOrd="1" destOrd="0" presId="urn:microsoft.com/office/officeart/2005/8/layout/vProcess5"/>
    <dgm:cxn modelId="{09F92A13-8992-4DB0-A452-8A6192C51B85}" type="presOf" srcId="{08ABDC8C-2FA0-422B-BE14-5EB4D47979C8}" destId="{E95F1911-E2CC-4933-8048-F4D0ECCA1C2F}" srcOrd="0" destOrd="0" presId="urn:microsoft.com/office/officeart/2005/8/layout/vProcess5"/>
    <dgm:cxn modelId="{F4EDBA18-2C40-4D5C-9377-C470436AEDDA}" srcId="{08ABDC8C-2FA0-422B-BE14-5EB4D47979C8}" destId="{8E69D3E7-AA2D-413A-B500-41E9C3198CF7}" srcOrd="2" destOrd="0" parTransId="{3438CB3A-BAF2-4F33-A1AB-AF25D0607A7A}" sibTransId="{DC2B9192-41D9-4251-AFCD-0D70CD1D0AB8}"/>
    <dgm:cxn modelId="{85754D29-8BD6-4A9D-809D-59A5FF99C115}" type="presOf" srcId="{6A561C51-EE5D-4F77-AD0C-3BE814B6EE3A}" destId="{1E076FC5-176D-4C6D-ABEF-CE4143C7D370}" srcOrd="1" destOrd="0" presId="urn:microsoft.com/office/officeart/2005/8/layout/vProcess5"/>
    <dgm:cxn modelId="{9B3D325F-B3CE-4D12-B1E7-65C72D12097A}" type="presOf" srcId="{58B09E20-9EE5-4E25-9BAD-D28B8377CC44}" destId="{30010A04-0E23-4119-A992-140EF0E0402E}" srcOrd="0" destOrd="0" presId="urn:microsoft.com/office/officeart/2005/8/layout/vProcess5"/>
    <dgm:cxn modelId="{4CFBFC45-2039-4E8D-AE8F-D72B50D5CBF5}" srcId="{08ABDC8C-2FA0-422B-BE14-5EB4D47979C8}" destId="{58B09E20-9EE5-4E25-9BAD-D28B8377CC44}" srcOrd="1" destOrd="0" parTransId="{7462ADE8-6B8D-4522-8CB0-35D9B9B16E51}" sibTransId="{ED8C1394-3184-49A2-9586-5C25E5B1BC20}"/>
    <dgm:cxn modelId="{74D9BE6F-2CF7-4779-9B04-66A8EF21829A}" type="presOf" srcId="{58B09E20-9EE5-4E25-9BAD-D28B8377CC44}" destId="{7D86ED3B-43DA-43C8-9877-FFFEBCECEB19}" srcOrd="1" destOrd="0" presId="urn:microsoft.com/office/officeart/2005/8/layout/vProcess5"/>
    <dgm:cxn modelId="{AFD75357-54C6-44D9-8ADB-84A9F25F4239}" type="presOf" srcId="{E5079982-6B9B-4CB9-8029-19A1ABBEB702}" destId="{30ED2E12-F16E-4B69-A21A-2D0EEE15EFA5}" srcOrd="0" destOrd="0" presId="urn:microsoft.com/office/officeart/2005/8/layout/vProcess5"/>
    <dgm:cxn modelId="{2D4DE48F-641C-44B9-990D-B3F8BB46BB7B}" type="presOf" srcId="{6A561C51-EE5D-4F77-AD0C-3BE814B6EE3A}" destId="{940D4C01-895E-43B7-97A2-F699A48AAE4D}" srcOrd="0" destOrd="0" presId="urn:microsoft.com/office/officeart/2005/8/layout/vProcess5"/>
    <dgm:cxn modelId="{0BBD37ED-090A-456E-924F-A4307958EBAB}" srcId="{08ABDC8C-2FA0-422B-BE14-5EB4D47979C8}" destId="{6A561C51-EE5D-4F77-AD0C-3BE814B6EE3A}" srcOrd="0" destOrd="0" parTransId="{95C399C0-6AEA-4176-B1A3-C9F5FC130895}" sibTransId="{E5079982-6B9B-4CB9-8029-19A1ABBEB702}"/>
    <dgm:cxn modelId="{C4A970F3-79CE-4BB9-B5F5-0A303FFA39C9}" type="presOf" srcId="{8E69D3E7-AA2D-413A-B500-41E9C3198CF7}" destId="{D401971A-E944-4225-9B1A-87BAFD5B7853}" srcOrd="0" destOrd="0" presId="urn:microsoft.com/office/officeart/2005/8/layout/vProcess5"/>
    <dgm:cxn modelId="{8D9C69F9-20DC-4AF7-A82B-4942A217C625}" type="presOf" srcId="{ED8C1394-3184-49A2-9586-5C25E5B1BC20}" destId="{F34A66BB-369D-459F-9862-2DB25F9D9D10}" srcOrd="0" destOrd="0" presId="urn:microsoft.com/office/officeart/2005/8/layout/vProcess5"/>
    <dgm:cxn modelId="{0FB0B3AB-E1DB-4CDE-B7CE-FAFF183E9F8D}" type="presParOf" srcId="{E95F1911-E2CC-4933-8048-F4D0ECCA1C2F}" destId="{E88588C4-392B-46CA-8512-B88CA47AB4DA}" srcOrd="0" destOrd="0" presId="urn:microsoft.com/office/officeart/2005/8/layout/vProcess5"/>
    <dgm:cxn modelId="{033C2C66-94C2-4A18-A988-8370FBFF9BEF}" type="presParOf" srcId="{E95F1911-E2CC-4933-8048-F4D0ECCA1C2F}" destId="{940D4C01-895E-43B7-97A2-F699A48AAE4D}" srcOrd="1" destOrd="0" presId="urn:microsoft.com/office/officeart/2005/8/layout/vProcess5"/>
    <dgm:cxn modelId="{EBEFF48A-5118-48F0-9B37-DEE70AEBCDC5}" type="presParOf" srcId="{E95F1911-E2CC-4933-8048-F4D0ECCA1C2F}" destId="{30010A04-0E23-4119-A992-140EF0E0402E}" srcOrd="2" destOrd="0" presId="urn:microsoft.com/office/officeart/2005/8/layout/vProcess5"/>
    <dgm:cxn modelId="{982FC4D9-9638-401C-9B16-4F91338B76F8}" type="presParOf" srcId="{E95F1911-E2CC-4933-8048-F4D0ECCA1C2F}" destId="{D401971A-E944-4225-9B1A-87BAFD5B7853}" srcOrd="3" destOrd="0" presId="urn:microsoft.com/office/officeart/2005/8/layout/vProcess5"/>
    <dgm:cxn modelId="{6FBF2083-DEC0-457C-8173-61082085A4CD}" type="presParOf" srcId="{E95F1911-E2CC-4933-8048-F4D0ECCA1C2F}" destId="{30ED2E12-F16E-4B69-A21A-2D0EEE15EFA5}" srcOrd="4" destOrd="0" presId="urn:microsoft.com/office/officeart/2005/8/layout/vProcess5"/>
    <dgm:cxn modelId="{7FCB0360-9D97-4D01-8E29-9016F83471F9}" type="presParOf" srcId="{E95F1911-E2CC-4933-8048-F4D0ECCA1C2F}" destId="{F34A66BB-369D-459F-9862-2DB25F9D9D10}" srcOrd="5" destOrd="0" presId="urn:microsoft.com/office/officeart/2005/8/layout/vProcess5"/>
    <dgm:cxn modelId="{BBE64B80-99F1-4105-95E6-9BC234079120}" type="presParOf" srcId="{E95F1911-E2CC-4933-8048-F4D0ECCA1C2F}" destId="{1E076FC5-176D-4C6D-ABEF-CE4143C7D370}" srcOrd="6" destOrd="0" presId="urn:microsoft.com/office/officeart/2005/8/layout/vProcess5"/>
    <dgm:cxn modelId="{4EC6D84F-05E4-4D8A-9D2B-56D5A155B5DD}" type="presParOf" srcId="{E95F1911-E2CC-4933-8048-F4D0ECCA1C2F}" destId="{7D86ED3B-43DA-43C8-9877-FFFEBCECEB19}" srcOrd="7" destOrd="0" presId="urn:microsoft.com/office/officeart/2005/8/layout/vProcess5"/>
    <dgm:cxn modelId="{C54C1063-0CBE-4D9D-AAD8-DECF8ADACD6E}" type="presParOf" srcId="{E95F1911-E2CC-4933-8048-F4D0ECCA1C2F}" destId="{73BCCE8C-A53A-4537-A19B-D3EDBA733DB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EF05B-8F24-491F-AC16-48F498BA3210}">
      <dsp:nvSpPr>
        <dsp:cNvPr id="0" name=""/>
        <dsp:cNvSpPr/>
      </dsp:nvSpPr>
      <dsp:spPr>
        <a:xfrm>
          <a:off x="107683" y="0"/>
          <a:ext cx="2704258" cy="7453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Воспитатель</a:t>
          </a:r>
        </a:p>
      </dsp:txBody>
      <dsp:txXfrm>
        <a:off x="129514" y="21831"/>
        <a:ext cx="1812747" cy="701699"/>
      </dsp:txXfrm>
    </dsp:sp>
    <dsp:sp modelId="{82251D14-675A-4EC4-BBDF-2BE4A66AA898}">
      <dsp:nvSpPr>
        <dsp:cNvPr id="0" name=""/>
        <dsp:cNvSpPr/>
      </dsp:nvSpPr>
      <dsp:spPr>
        <a:xfrm>
          <a:off x="201941" y="848884"/>
          <a:ext cx="2704258" cy="745361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179388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Самостоятельное изучение нормативно – правовых документов </a:t>
          </a:r>
        </a:p>
        <a:p>
          <a:pPr marL="179388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/>
            <a:t>(5 рабочих дней)</a:t>
          </a:r>
        </a:p>
      </dsp:txBody>
      <dsp:txXfrm>
        <a:off x="223772" y="870715"/>
        <a:ext cx="1974170" cy="701699"/>
      </dsp:txXfrm>
    </dsp:sp>
    <dsp:sp modelId="{AD4C8B3C-32A3-487F-941D-2D68AE8ED226}">
      <dsp:nvSpPr>
        <dsp:cNvPr id="0" name=""/>
        <dsp:cNvSpPr/>
      </dsp:nvSpPr>
      <dsp:spPr>
        <a:xfrm>
          <a:off x="403882" y="1697768"/>
          <a:ext cx="2704258" cy="74536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85725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Изучение методических рекомендаций по созданию патриотического центра в группах </a:t>
          </a:r>
        </a:p>
        <a:p>
          <a:pPr marL="85725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u="sng" kern="1200" dirty="0"/>
            <a:t>(5 рабочих дней)</a:t>
          </a:r>
        </a:p>
      </dsp:txBody>
      <dsp:txXfrm>
        <a:off x="425713" y="1719599"/>
        <a:ext cx="1974170" cy="701699"/>
      </dsp:txXfrm>
    </dsp:sp>
    <dsp:sp modelId="{35E37B18-AC3E-4F4C-B0FA-6A7D25CC82CE}">
      <dsp:nvSpPr>
        <dsp:cNvPr id="0" name=""/>
        <dsp:cNvSpPr/>
      </dsp:nvSpPr>
      <dsp:spPr>
        <a:xfrm>
          <a:off x="605824" y="2546652"/>
          <a:ext cx="2704258" cy="745361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793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/>
            <a:t>Разработка критериев оценки знаний детей</a:t>
          </a:r>
        </a:p>
        <a:p>
          <a:pPr marL="1793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/>
            <a:t> </a:t>
          </a:r>
          <a:r>
            <a:rPr lang="ru-RU" sz="1200" b="1" kern="1200" dirty="0"/>
            <a:t>(5 рабочих дней)</a:t>
          </a:r>
        </a:p>
      </dsp:txBody>
      <dsp:txXfrm>
        <a:off x="627655" y="2568483"/>
        <a:ext cx="1974170" cy="701699"/>
      </dsp:txXfrm>
    </dsp:sp>
    <dsp:sp modelId="{140C46A2-3EA0-4FDD-9BEF-91510376575D}">
      <dsp:nvSpPr>
        <dsp:cNvPr id="0" name=""/>
        <dsp:cNvSpPr/>
      </dsp:nvSpPr>
      <dsp:spPr>
        <a:xfrm>
          <a:off x="807765" y="3395536"/>
          <a:ext cx="2704258" cy="74536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179388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 dirty="0"/>
            <a:t>Проведение педагогической диагностики на начало реализации проекта</a:t>
          </a:r>
        </a:p>
        <a:p>
          <a:pPr marL="179388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 dirty="0"/>
            <a:t> </a:t>
          </a:r>
          <a:r>
            <a:rPr lang="ru-RU" sz="1000" b="1" kern="1200" dirty="0"/>
            <a:t>(10 рабочих дней)</a:t>
          </a:r>
        </a:p>
      </dsp:txBody>
      <dsp:txXfrm>
        <a:off x="829596" y="3417367"/>
        <a:ext cx="1974170" cy="701699"/>
      </dsp:txXfrm>
    </dsp:sp>
    <dsp:sp modelId="{BCC99986-B74E-42C4-B521-D483A3F77084}">
      <dsp:nvSpPr>
        <dsp:cNvPr id="0" name=""/>
        <dsp:cNvSpPr/>
      </dsp:nvSpPr>
      <dsp:spPr>
        <a:xfrm>
          <a:off x="2219773" y="544528"/>
          <a:ext cx="484485" cy="484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2328782" y="544528"/>
        <a:ext cx="266467" cy="364575"/>
      </dsp:txXfrm>
    </dsp:sp>
    <dsp:sp modelId="{FCC03A77-1B7B-44A1-95F3-77CE6BD06C2E}">
      <dsp:nvSpPr>
        <dsp:cNvPr id="0" name=""/>
        <dsp:cNvSpPr/>
      </dsp:nvSpPr>
      <dsp:spPr>
        <a:xfrm>
          <a:off x="2421714" y="1393412"/>
          <a:ext cx="484485" cy="484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2530723" y="1393412"/>
        <a:ext cx="266467" cy="364575"/>
      </dsp:txXfrm>
    </dsp:sp>
    <dsp:sp modelId="{BA5051E5-4AC4-4C77-93E9-3C631DC42471}">
      <dsp:nvSpPr>
        <dsp:cNvPr id="0" name=""/>
        <dsp:cNvSpPr/>
      </dsp:nvSpPr>
      <dsp:spPr>
        <a:xfrm>
          <a:off x="2623656" y="2229873"/>
          <a:ext cx="484485" cy="484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2732665" y="2229873"/>
        <a:ext cx="266467" cy="364575"/>
      </dsp:txXfrm>
    </dsp:sp>
    <dsp:sp modelId="{47878073-1529-45E4-B417-6CC006BAEFDC}">
      <dsp:nvSpPr>
        <dsp:cNvPr id="0" name=""/>
        <dsp:cNvSpPr/>
      </dsp:nvSpPr>
      <dsp:spPr>
        <a:xfrm>
          <a:off x="2825597" y="3087039"/>
          <a:ext cx="484485" cy="484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2934606" y="3087039"/>
        <a:ext cx="266467" cy="3645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F0404-DFEA-4B02-8BB3-D123934390E7}">
      <dsp:nvSpPr>
        <dsp:cNvPr id="0" name=""/>
        <dsp:cNvSpPr/>
      </dsp:nvSpPr>
      <dsp:spPr>
        <a:xfrm>
          <a:off x="0" y="2559"/>
          <a:ext cx="2624906" cy="455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Педагог - психолог</a:t>
          </a:r>
        </a:p>
      </dsp:txBody>
      <dsp:txXfrm>
        <a:off x="13341" y="15900"/>
        <a:ext cx="2080116" cy="428797"/>
      </dsp:txXfrm>
    </dsp:sp>
    <dsp:sp modelId="{FDD7C59D-9DC4-43C8-AFB5-086AA7FD7F80}">
      <dsp:nvSpPr>
        <dsp:cNvPr id="0" name=""/>
        <dsp:cNvSpPr/>
      </dsp:nvSpPr>
      <dsp:spPr>
        <a:xfrm>
          <a:off x="196015" y="518740"/>
          <a:ext cx="2624906" cy="45547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Мониторинг инфраструктуры групп – 1 рабочий день</a:t>
          </a:r>
        </a:p>
      </dsp:txBody>
      <dsp:txXfrm>
        <a:off x="209356" y="532081"/>
        <a:ext cx="2106146" cy="428797"/>
      </dsp:txXfrm>
    </dsp:sp>
    <dsp:sp modelId="{353D86F0-7E50-4A0B-AE5D-9A54CD6A5DB0}">
      <dsp:nvSpPr>
        <dsp:cNvPr id="0" name=""/>
        <dsp:cNvSpPr/>
      </dsp:nvSpPr>
      <dsp:spPr>
        <a:xfrm>
          <a:off x="392031" y="1037481"/>
          <a:ext cx="2624906" cy="4554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solidFill>
                <a:schemeClr val="tx2">
                  <a:lumMod val="50000"/>
                </a:schemeClr>
              </a:solidFill>
            </a:rPr>
            <a:t>Оформление результатов мониторинга – 1 рабочий день</a:t>
          </a:r>
          <a:endParaRPr lang="ru-RU" sz="1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05372" y="1050822"/>
        <a:ext cx="2106146" cy="428797"/>
      </dsp:txXfrm>
    </dsp:sp>
    <dsp:sp modelId="{51AB6443-5723-478C-9E37-2F29C4289B45}">
      <dsp:nvSpPr>
        <dsp:cNvPr id="0" name=""/>
        <dsp:cNvSpPr/>
      </dsp:nvSpPr>
      <dsp:spPr>
        <a:xfrm>
          <a:off x="588047" y="1556221"/>
          <a:ext cx="2624906" cy="45547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Формирование карт контроля               1 рабочий день </a:t>
          </a:r>
        </a:p>
      </dsp:txBody>
      <dsp:txXfrm>
        <a:off x="601388" y="1569562"/>
        <a:ext cx="2106146" cy="428797"/>
      </dsp:txXfrm>
    </dsp:sp>
    <dsp:sp modelId="{FF9A4C3A-1F30-4843-B38E-4FEF45954CAF}">
      <dsp:nvSpPr>
        <dsp:cNvPr id="0" name=""/>
        <dsp:cNvSpPr/>
      </dsp:nvSpPr>
      <dsp:spPr>
        <a:xfrm>
          <a:off x="784062" y="2074962"/>
          <a:ext cx="2624906" cy="45547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Изготовление образовательных материалов (совместно с воспитателями 15 рабочих дней)</a:t>
          </a:r>
        </a:p>
      </dsp:txBody>
      <dsp:txXfrm>
        <a:off x="797403" y="2088303"/>
        <a:ext cx="2106146" cy="428797"/>
      </dsp:txXfrm>
    </dsp:sp>
    <dsp:sp modelId="{C56301AA-0358-4AB3-BBBB-8245A32D7946}">
      <dsp:nvSpPr>
        <dsp:cNvPr id="0" name=""/>
        <dsp:cNvSpPr/>
      </dsp:nvSpPr>
      <dsp:spPr>
        <a:xfrm>
          <a:off x="2328844" y="332753"/>
          <a:ext cx="296061" cy="29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2395458" y="332753"/>
        <a:ext cx="162833" cy="222786"/>
      </dsp:txXfrm>
    </dsp:sp>
    <dsp:sp modelId="{C1EC73CF-8BE4-41C1-B408-BE598E696BAD}">
      <dsp:nvSpPr>
        <dsp:cNvPr id="0" name=""/>
        <dsp:cNvSpPr/>
      </dsp:nvSpPr>
      <dsp:spPr>
        <a:xfrm>
          <a:off x="2524860" y="851493"/>
          <a:ext cx="296061" cy="29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2591474" y="851493"/>
        <a:ext cx="162833" cy="222786"/>
      </dsp:txXfrm>
    </dsp:sp>
    <dsp:sp modelId="{6686D1BE-0CBC-4519-8B38-ECDE3E633A13}">
      <dsp:nvSpPr>
        <dsp:cNvPr id="0" name=""/>
        <dsp:cNvSpPr/>
      </dsp:nvSpPr>
      <dsp:spPr>
        <a:xfrm>
          <a:off x="2720875" y="1362643"/>
          <a:ext cx="296061" cy="29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2787489" y="1362643"/>
        <a:ext cx="162833" cy="222786"/>
      </dsp:txXfrm>
    </dsp:sp>
    <dsp:sp modelId="{A9589371-729D-4DBC-BA1F-75C983B9851F}">
      <dsp:nvSpPr>
        <dsp:cNvPr id="0" name=""/>
        <dsp:cNvSpPr/>
      </dsp:nvSpPr>
      <dsp:spPr>
        <a:xfrm>
          <a:off x="2916891" y="1886444"/>
          <a:ext cx="296061" cy="29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2983505" y="1886444"/>
        <a:ext cx="162833" cy="2227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725F7-2247-4C46-9FBB-879AE3F54A5D}">
      <dsp:nvSpPr>
        <dsp:cNvPr id="0" name=""/>
        <dsp:cNvSpPr/>
      </dsp:nvSpPr>
      <dsp:spPr>
        <a:xfrm>
          <a:off x="0" y="0"/>
          <a:ext cx="2611009" cy="4269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2">
                  <a:lumMod val="50000"/>
                </a:schemeClr>
              </a:solidFill>
            </a:rPr>
            <a:t>Размещение образовательных материалов в центре патриотического воспитания (совместно с воспитателями 1 рабочий день</a:t>
          </a:r>
          <a:r>
            <a:rPr lang="ru-RU" sz="600" kern="1200" dirty="0">
              <a:solidFill>
                <a:schemeClr val="tx2">
                  <a:lumMod val="50000"/>
                </a:schemeClr>
              </a:solidFill>
            </a:rPr>
            <a:t>)</a:t>
          </a:r>
        </a:p>
      </dsp:txBody>
      <dsp:txXfrm>
        <a:off x="12506" y="12506"/>
        <a:ext cx="2585997" cy="4019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F0404-DFEA-4B02-8BB3-D123934390E7}">
      <dsp:nvSpPr>
        <dsp:cNvPr id="0" name=""/>
        <dsp:cNvSpPr/>
      </dsp:nvSpPr>
      <dsp:spPr>
        <a:xfrm>
          <a:off x="0" y="2559"/>
          <a:ext cx="2566230" cy="455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Воспитатели</a:t>
          </a:r>
        </a:p>
      </dsp:txBody>
      <dsp:txXfrm>
        <a:off x="13341" y="15900"/>
        <a:ext cx="2021440" cy="428797"/>
      </dsp:txXfrm>
    </dsp:sp>
    <dsp:sp modelId="{FDD7C59D-9DC4-43C8-AFB5-086AA7FD7F80}">
      <dsp:nvSpPr>
        <dsp:cNvPr id="0" name=""/>
        <dsp:cNvSpPr/>
      </dsp:nvSpPr>
      <dsp:spPr>
        <a:xfrm>
          <a:off x="191634" y="518740"/>
          <a:ext cx="2566230" cy="45547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Проведение педагогической диагностики - 2 рабочих дня</a:t>
          </a:r>
        </a:p>
      </dsp:txBody>
      <dsp:txXfrm>
        <a:off x="204975" y="532081"/>
        <a:ext cx="2051852" cy="428797"/>
      </dsp:txXfrm>
    </dsp:sp>
    <dsp:sp modelId="{353D86F0-7E50-4A0B-AE5D-9A54CD6A5DB0}">
      <dsp:nvSpPr>
        <dsp:cNvPr id="0" name=""/>
        <dsp:cNvSpPr/>
      </dsp:nvSpPr>
      <dsp:spPr>
        <a:xfrm>
          <a:off x="383268" y="1037481"/>
          <a:ext cx="2566230" cy="4554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2">
                  <a:lumMod val="50000"/>
                </a:schemeClr>
              </a:solidFill>
            </a:rPr>
            <a:t>Приобретение и изготовление образовательных материалов с привлечением к участию родителей –                          15 рабочих дней</a:t>
          </a:r>
        </a:p>
      </dsp:txBody>
      <dsp:txXfrm>
        <a:off x="396609" y="1050822"/>
        <a:ext cx="2051852" cy="428797"/>
      </dsp:txXfrm>
    </dsp:sp>
    <dsp:sp modelId="{51AB6443-5723-478C-9E37-2F29C4289B45}">
      <dsp:nvSpPr>
        <dsp:cNvPr id="0" name=""/>
        <dsp:cNvSpPr/>
      </dsp:nvSpPr>
      <dsp:spPr>
        <a:xfrm>
          <a:off x="574902" y="1556221"/>
          <a:ext cx="2566230" cy="45547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2">
                  <a:lumMod val="50000"/>
                </a:schemeClr>
              </a:solidFill>
            </a:rPr>
            <a:t>Размещение образовательных материалов в центре патриотического воспитания- 1 рабочий день</a:t>
          </a:r>
        </a:p>
      </dsp:txBody>
      <dsp:txXfrm>
        <a:off x="588243" y="1569562"/>
        <a:ext cx="2051852" cy="428797"/>
      </dsp:txXfrm>
    </dsp:sp>
    <dsp:sp modelId="{FF9A4C3A-1F30-4843-B38E-4FEF45954CAF}">
      <dsp:nvSpPr>
        <dsp:cNvPr id="0" name=""/>
        <dsp:cNvSpPr/>
      </dsp:nvSpPr>
      <dsp:spPr>
        <a:xfrm>
          <a:off x="766536" y="2074962"/>
          <a:ext cx="2566230" cy="45547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>
                  <a:lumMod val="50000"/>
                </a:schemeClr>
              </a:solidFill>
            </a:rPr>
            <a:t>Организация деятельности с детьми в центре патриотического воспитания – 20 рабочих дней</a:t>
          </a:r>
        </a:p>
      </dsp:txBody>
      <dsp:txXfrm>
        <a:off x="779877" y="2088303"/>
        <a:ext cx="2051852" cy="428797"/>
      </dsp:txXfrm>
    </dsp:sp>
    <dsp:sp modelId="{C56301AA-0358-4AB3-BBBB-8245A32D7946}">
      <dsp:nvSpPr>
        <dsp:cNvPr id="0" name=""/>
        <dsp:cNvSpPr/>
      </dsp:nvSpPr>
      <dsp:spPr>
        <a:xfrm>
          <a:off x="2270168" y="332753"/>
          <a:ext cx="296061" cy="29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2336782" y="332753"/>
        <a:ext cx="162833" cy="222786"/>
      </dsp:txXfrm>
    </dsp:sp>
    <dsp:sp modelId="{C1EC73CF-8BE4-41C1-B408-BE598E696BAD}">
      <dsp:nvSpPr>
        <dsp:cNvPr id="0" name=""/>
        <dsp:cNvSpPr/>
      </dsp:nvSpPr>
      <dsp:spPr>
        <a:xfrm>
          <a:off x="2461802" y="851493"/>
          <a:ext cx="296061" cy="29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2528416" y="851493"/>
        <a:ext cx="162833" cy="222786"/>
      </dsp:txXfrm>
    </dsp:sp>
    <dsp:sp modelId="{6686D1BE-0CBC-4519-8B38-ECDE3E633A13}">
      <dsp:nvSpPr>
        <dsp:cNvPr id="0" name=""/>
        <dsp:cNvSpPr/>
      </dsp:nvSpPr>
      <dsp:spPr>
        <a:xfrm>
          <a:off x="2653437" y="1362643"/>
          <a:ext cx="296061" cy="29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2720051" y="1362643"/>
        <a:ext cx="162833" cy="222786"/>
      </dsp:txXfrm>
    </dsp:sp>
    <dsp:sp modelId="{A9589371-729D-4DBC-BA1F-75C983B9851F}">
      <dsp:nvSpPr>
        <dsp:cNvPr id="0" name=""/>
        <dsp:cNvSpPr/>
      </dsp:nvSpPr>
      <dsp:spPr>
        <a:xfrm>
          <a:off x="2845071" y="1886444"/>
          <a:ext cx="296061" cy="29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2911685" y="1886444"/>
        <a:ext cx="162833" cy="2227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88B10-2197-43EA-96D6-BD5ABEE4B6A5}">
      <dsp:nvSpPr>
        <dsp:cNvPr id="0" name=""/>
        <dsp:cNvSpPr/>
      </dsp:nvSpPr>
      <dsp:spPr>
        <a:xfrm>
          <a:off x="0" y="346801"/>
          <a:ext cx="2282323" cy="38177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>
                  <a:lumMod val="50000"/>
                </a:schemeClr>
              </a:solidFill>
            </a:rPr>
            <a:t>Проведение итоговой педагогической диагностики- 2 рабочих дня</a:t>
          </a:r>
        </a:p>
      </dsp:txBody>
      <dsp:txXfrm>
        <a:off x="11182" y="357983"/>
        <a:ext cx="2259959" cy="3594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6A9AB-9BE7-442E-8832-21A5E573B9FA}">
      <dsp:nvSpPr>
        <dsp:cNvPr id="0" name=""/>
        <dsp:cNvSpPr/>
      </dsp:nvSpPr>
      <dsp:spPr>
        <a:xfrm>
          <a:off x="3608811" y="1984449"/>
          <a:ext cx="1414950" cy="14149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Результаты реализации проекта</a:t>
          </a:r>
        </a:p>
      </dsp:txBody>
      <dsp:txXfrm>
        <a:off x="3816026" y="2191664"/>
        <a:ext cx="1000520" cy="1000520"/>
      </dsp:txXfrm>
    </dsp:sp>
    <dsp:sp modelId="{787F272B-A932-4801-A9F3-BC7A42A02905}">
      <dsp:nvSpPr>
        <dsp:cNvPr id="0" name=""/>
        <dsp:cNvSpPr/>
      </dsp:nvSpPr>
      <dsp:spPr>
        <a:xfrm rot="16111044">
          <a:off x="4140665" y="1469334"/>
          <a:ext cx="300408" cy="481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4186892" y="1610597"/>
        <a:ext cx="210286" cy="288649"/>
      </dsp:txXfrm>
    </dsp:sp>
    <dsp:sp modelId="{FD45E5A2-1140-4845-A81A-A03C9387E860}">
      <dsp:nvSpPr>
        <dsp:cNvPr id="0" name=""/>
        <dsp:cNvSpPr/>
      </dsp:nvSpPr>
      <dsp:spPr>
        <a:xfrm>
          <a:off x="3557536" y="3353"/>
          <a:ext cx="1414950" cy="14149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 err="1"/>
            <a:t>Регламенти-рующие</a:t>
          </a:r>
          <a:r>
            <a:rPr lang="ru-RU" sz="1200" b="1" i="1" kern="1200" dirty="0"/>
            <a:t> документы: </a:t>
          </a: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Приказы, распоряжения</a:t>
          </a:r>
        </a:p>
      </dsp:txBody>
      <dsp:txXfrm>
        <a:off x="3764751" y="210568"/>
        <a:ext cx="1000520" cy="1000520"/>
      </dsp:txXfrm>
    </dsp:sp>
    <dsp:sp modelId="{6F0A8FB2-409E-4A52-AF2B-E2B8E5B5F5DC}">
      <dsp:nvSpPr>
        <dsp:cNvPr id="0" name=""/>
        <dsp:cNvSpPr/>
      </dsp:nvSpPr>
      <dsp:spPr>
        <a:xfrm rot="19915938">
          <a:off x="5042844" y="1973459"/>
          <a:ext cx="370223" cy="481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049375" y="2095805"/>
        <a:ext cx="259156" cy="288649"/>
      </dsp:txXfrm>
    </dsp:sp>
    <dsp:sp modelId="{F8FA926F-6EE8-4BCB-B28F-BCFD01E3C580}">
      <dsp:nvSpPr>
        <dsp:cNvPr id="0" name=""/>
        <dsp:cNvSpPr/>
      </dsp:nvSpPr>
      <dsp:spPr>
        <a:xfrm>
          <a:off x="5414508" y="68363"/>
          <a:ext cx="2913114" cy="2522574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/>
            <a:t>Планы реализации проекта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План оптимизации процесса по созданию условий развивающей предметно-пространственной среды по патриотическому воспитанию;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План взаимодействия с родителями;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План реализации образовательной деятельности с детьми</a:t>
          </a:r>
        </a:p>
      </dsp:txBody>
      <dsp:txXfrm>
        <a:off x="5841124" y="437785"/>
        <a:ext cx="2059882" cy="1783730"/>
      </dsp:txXfrm>
    </dsp:sp>
    <dsp:sp modelId="{08FA3C3F-48FB-4912-B9DD-C042CA90740F}">
      <dsp:nvSpPr>
        <dsp:cNvPr id="0" name=""/>
        <dsp:cNvSpPr/>
      </dsp:nvSpPr>
      <dsp:spPr>
        <a:xfrm rot="1292634">
          <a:off x="5137758" y="2857656"/>
          <a:ext cx="339049" cy="481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141311" y="2935197"/>
        <a:ext cx="237334" cy="288649"/>
      </dsp:txXfrm>
    </dsp:sp>
    <dsp:sp modelId="{9AD7AC63-BD99-414B-AF33-AF30E1FEE94C}">
      <dsp:nvSpPr>
        <dsp:cNvPr id="0" name=""/>
        <dsp:cNvSpPr/>
      </dsp:nvSpPr>
      <dsp:spPr>
        <a:xfrm>
          <a:off x="5591112" y="2726111"/>
          <a:ext cx="2604301" cy="1966385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/>
            <a:t>Карты контроля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Инструментальное обеспечение оценки качества развивающей предметно-пространственной среды по патриотическому воспитанию; Диагностическая карта</a:t>
          </a:r>
        </a:p>
      </dsp:txBody>
      <dsp:txXfrm>
        <a:off x="5972503" y="3014081"/>
        <a:ext cx="1841519" cy="1390445"/>
      </dsp:txXfrm>
    </dsp:sp>
    <dsp:sp modelId="{D668752E-9B65-44BA-B4C7-9C5CD8672306}">
      <dsp:nvSpPr>
        <dsp:cNvPr id="0" name=""/>
        <dsp:cNvSpPr/>
      </dsp:nvSpPr>
      <dsp:spPr>
        <a:xfrm rot="5230422">
          <a:off x="4244941" y="3371444"/>
          <a:ext cx="233535" cy="481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278244" y="3432674"/>
        <a:ext cx="163475" cy="288649"/>
      </dsp:txXfrm>
    </dsp:sp>
    <dsp:sp modelId="{0364C834-E45A-49B5-9577-0BE114D27A2A}">
      <dsp:nvSpPr>
        <dsp:cNvPr id="0" name=""/>
        <dsp:cNvSpPr/>
      </dsp:nvSpPr>
      <dsp:spPr>
        <a:xfrm>
          <a:off x="3294072" y="3838288"/>
          <a:ext cx="2227471" cy="1414950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/>
            <a:t>Методические рекомендации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Рекомендации по наполняемости центров по возрастам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Презентация для педагогов </a:t>
          </a:r>
        </a:p>
      </dsp:txBody>
      <dsp:txXfrm>
        <a:off x="3620278" y="4045503"/>
        <a:ext cx="1575059" cy="1000520"/>
      </dsp:txXfrm>
    </dsp:sp>
    <dsp:sp modelId="{772A5A84-8A32-415E-AF8A-71DC7E3C2F6C}">
      <dsp:nvSpPr>
        <dsp:cNvPr id="0" name=""/>
        <dsp:cNvSpPr/>
      </dsp:nvSpPr>
      <dsp:spPr>
        <a:xfrm rot="9359406">
          <a:off x="3144548" y="2885711"/>
          <a:ext cx="393346" cy="481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257447" y="2957920"/>
        <a:ext cx="275342" cy="288649"/>
      </dsp:txXfrm>
    </dsp:sp>
    <dsp:sp modelId="{1D01844B-F80C-4EC4-9309-385F023A6A93}">
      <dsp:nvSpPr>
        <dsp:cNvPr id="0" name=""/>
        <dsp:cNvSpPr/>
      </dsp:nvSpPr>
      <dsp:spPr>
        <a:xfrm>
          <a:off x="777677" y="2956831"/>
          <a:ext cx="2437861" cy="1536721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/>
            <a:t>Центр патриотического воспитания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Презентация условий по патриотическому воспитанию для детей старшего дошкольного возраста</a:t>
          </a:r>
        </a:p>
      </dsp:txBody>
      <dsp:txXfrm>
        <a:off x="1134693" y="3181879"/>
        <a:ext cx="1723829" cy="1086625"/>
      </dsp:txXfrm>
    </dsp:sp>
    <dsp:sp modelId="{78671684-DC63-432B-96B5-F07245BB2C0A}">
      <dsp:nvSpPr>
        <dsp:cNvPr id="0" name=""/>
        <dsp:cNvSpPr/>
      </dsp:nvSpPr>
      <dsp:spPr>
        <a:xfrm rot="12092004">
          <a:off x="3196332" y="2069281"/>
          <a:ext cx="382430" cy="481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307057" y="2186553"/>
        <a:ext cx="267701" cy="288649"/>
      </dsp:txXfrm>
    </dsp:sp>
    <dsp:sp modelId="{7D7488C3-5E7B-4468-9D2C-7B799AC18207}">
      <dsp:nvSpPr>
        <dsp:cNvPr id="0" name=""/>
        <dsp:cNvSpPr/>
      </dsp:nvSpPr>
      <dsp:spPr>
        <a:xfrm>
          <a:off x="485590" y="777662"/>
          <a:ext cx="2642293" cy="184806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1" kern="1200" dirty="0"/>
            <a:t>Улучшение целевых и фактических показателей в ходе реализации проекта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Сокращение времени реализации проекта: с 80 рабочих дней до 50 рабочих дней.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Повышение уровня знаний детей вопросов патриотического воспитания – с 45% до 65%</a:t>
          </a:r>
        </a:p>
      </dsp:txBody>
      <dsp:txXfrm>
        <a:off x="872545" y="1048305"/>
        <a:ext cx="1868383" cy="13067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70F80-2FB0-44A2-9672-A5CF953646BE}">
      <dsp:nvSpPr>
        <dsp:cNvPr id="0" name=""/>
        <dsp:cNvSpPr/>
      </dsp:nvSpPr>
      <dsp:spPr>
        <a:xfrm>
          <a:off x="1305542" y="0"/>
          <a:ext cx="7569010" cy="405889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E3AB8-F06C-48DA-95D2-409CF59A28F3}">
      <dsp:nvSpPr>
        <dsp:cNvPr id="0" name=""/>
        <dsp:cNvSpPr/>
      </dsp:nvSpPr>
      <dsp:spPr>
        <a:xfrm>
          <a:off x="0" y="1238418"/>
          <a:ext cx="1066348" cy="16235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Создание рабочей группы</a:t>
          </a:r>
        </a:p>
      </dsp:txBody>
      <dsp:txXfrm>
        <a:off x="52055" y="1290473"/>
        <a:ext cx="962238" cy="1519449"/>
      </dsp:txXfrm>
    </dsp:sp>
    <dsp:sp modelId="{3A88123C-003D-4A37-A764-847525E602D1}">
      <dsp:nvSpPr>
        <dsp:cNvPr id="0" name=""/>
        <dsp:cNvSpPr/>
      </dsp:nvSpPr>
      <dsp:spPr>
        <a:xfrm>
          <a:off x="1120019" y="1231193"/>
          <a:ext cx="1066348" cy="1623559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Обучение педагогов</a:t>
          </a:r>
        </a:p>
      </dsp:txBody>
      <dsp:txXfrm>
        <a:off x="1172074" y="1283248"/>
        <a:ext cx="962238" cy="1519449"/>
      </dsp:txXfrm>
    </dsp:sp>
    <dsp:sp modelId="{4E94CE91-4F4A-4E56-A358-2453BECDF806}">
      <dsp:nvSpPr>
        <dsp:cNvPr id="0" name=""/>
        <dsp:cNvSpPr/>
      </dsp:nvSpPr>
      <dsp:spPr>
        <a:xfrm>
          <a:off x="2239685" y="1217669"/>
          <a:ext cx="1066348" cy="1623559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Проведение </a:t>
          </a:r>
          <a:r>
            <a:rPr lang="ru-RU" sz="1200" b="1" kern="1200" dirty="0" err="1">
              <a:solidFill>
                <a:schemeClr val="tx2">
                  <a:lumMod val="50000"/>
                </a:schemeClr>
              </a:solidFill>
            </a:rPr>
            <a:t>мониторин</a:t>
          </a: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-га </a:t>
          </a:r>
          <a:r>
            <a:rPr lang="ru-RU" sz="1200" b="1" kern="1200" dirty="0" err="1">
              <a:solidFill>
                <a:schemeClr val="tx2">
                  <a:lumMod val="50000"/>
                </a:schemeClr>
              </a:solidFill>
            </a:rPr>
            <a:t>инфраструк</a:t>
          </a: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-туры групп</a:t>
          </a:r>
        </a:p>
      </dsp:txBody>
      <dsp:txXfrm>
        <a:off x="2291740" y="1269724"/>
        <a:ext cx="962238" cy="1519449"/>
      </dsp:txXfrm>
    </dsp:sp>
    <dsp:sp modelId="{41820870-9D62-4315-A855-B807CE7F51FC}">
      <dsp:nvSpPr>
        <dsp:cNvPr id="0" name=""/>
        <dsp:cNvSpPr/>
      </dsp:nvSpPr>
      <dsp:spPr>
        <a:xfrm>
          <a:off x="3359351" y="1217669"/>
          <a:ext cx="1066348" cy="1623559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chemeClr val="tx2">
                  <a:lumMod val="50000"/>
                </a:schemeClr>
              </a:solidFill>
            </a:rPr>
            <a:t>Определе-ние</a:t>
          </a: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 сроков реализации проекта</a:t>
          </a:r>
        </a:p>
      </dsp:txBody>
      <dsp:txXfrm>
        <a:off x="3411406" y="1269724"/>
        <a:ext cx="962238" cy="1519449"/>
      </dsp:txXfrm>
    </dsp:sp>
    <dsp:sp modelId="{319887AE-0FB5-4EE7-8EF1-1E53A963A224}">
      <dsp:nvSpPr>
        <dsp:cNvPr id="0" name=""/>
        <dsp:cNvSpPr/>
      </dsp:nvSpPr>
      <dsp:spPr>
        <a:xfrm>
          <a:off x="4479017" y="1217669"/>
          <a:ext cx="1066348" cy="1623559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2">
                  <a:lumMod val="50000"/>
                </a:schemeClr>
              </a:solidFill>
            </a:rPr>
            <a:t>Составление плана мероприятий по реализации проекта</a:t>
          </a:r>
        </a:p>
      </dsp:txBody>
      <dsp:txXfrm>
        <a:off x="4531072" y="1269724"/>
        <a:ext cx="962238" cy="1519449"/>
      </dsp:txXfrm>
    </dsp:sp>
    <dsp:sp modelId="{F5031974-413C-4378-BA9D-0734C93CBB8B}">
      <dsp:nvSpPr>
        <dsp:cNvPr id="0" name=""/>
        <dsp:cNvSpPr/>
      </dsp:nvSpPr>
      <dsp:spPr>
        <a:xfrm>
          <a:off x="5598683" y="1217669"/>
          <a:ext cx="1066348" cy="1623559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chemeClr val="tx2">
                  <a:lumMod val="50000"/>
                </a:schemeClr>
              </a:solidFill>
            </a:rPr>
            <a:t>Изготовле-ние</a:t>
          </a: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 игрового </a:t>
          </a:r>
          <a:r>
            <a:rPr lang="ru-RU" sz="1200" b="1" kern="1200" dirty="0" err="1">
              <a:solidFill>
                <a:schemeClr val="tx2">
                  <a:lumMod val="50000"/>
                </a:schemeClr>
              </a:solidFill>
            </a:rPr>
            <a:t>оборудова-ния</a:t>
          </a: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 для центра патриотического воспитания</a:t>
          </a:r>
        </a:p>
      </dsp:txBody>
      <dsp:txXfrm>
        <a:off x="5650738" y="1269724"/>
        <a:ext cx="962238" cy="1519449"/>
      </dsp:txXfrm>
    </dsp:sp>
    <dsp:sp modelId="{0269ED09-8FC7-45BA-ADAB-B7F9660D3B5D}">
      <dsp:nvSpPr>
        <dsp:cNvPr id="0" name=""/>
        <dsp:cNvSpPr/>
      </dsp:nvSpPr>
      <dsp:spPr>
        <a:xfrm>
          <a:off x="6718349" y="1217669"/>
          <a:ext cx="1066348" cy="1623559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Размещение материалов центра</a:t>
          </a:r>
        </a:p>
      </dsp:txBody>
      <dsp:txXfrm>
        <a:off x="6770404" y="1269724"/>
        <a:ext cx="962238" cy="1519449"/>
      </dsp:txXfrm>
    </dsp:sp>
    <dsp:sp modelId="{83612A79-FAF7-47F6-A5D1-9960B5733430}">
      <dsp:nvSpPr>
        <dsp:cNvPr id="0" name=""/>
        <dsp:cNvSpPr/>
      </dsp:nvSpPr>
      <dsp:spPr>
        <a:xfrm>
          <a:off x="7838016" y="1217669"/>
          <a:ext cx="1066348" cy="162355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Обобщение результатов реализации проекта</a:t>
          </a:r>
        </a:p>
      </dsp:txBody>
      <dsp:txXfrm>
        <a:off x="7890071" y="1269724"/>
        <a:ext cx="962238" cy="1519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8A0FA-5110-47D7-95DF-4A9EE982E147}">
      <dsp:nvSpPr>
        <dsp:cNvPr id="0" name=""/>
        <dsp:cNvSpPr/>
      </dsp:nvSpPr>
      <dsp:spPr>
        <a:xfrm>
          <a:off x="0" y="0"/>
          <a:ext cx="2844040" cy="83385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793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Разработка плана деятельности </a:t>
          </a:r>
        </a:p>
        <a:p>
          <a:pPr marL="1793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(5 рабочих дней)</a:t>
          </a:r>
        </a:p>
      </dsp:txBody>
      <dsp:txXfrm>
        <a:off x="24423" y="24423"/>
        <a:ext cx="1873787" cy="785005"/>
      </dsp:txXfrm>
    </dsp:sp>
    <dsp:sp modelId="{498FC9AF-0919-473A-8D48-31C37CB7DB24}">
      <dsp:nvSpPr>
        <dsp:cNvPr id="0" name=""/>
        <dsp:cNvSpPr/>
      </dsp:nvSpPr>
      <dsp:spPr>
        <a:xfrm>
          <a:off x="238188" y="985461"/>
          <a:ext cx="2844040" cy="83385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793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Подбор образовательных материалов</a:t>
          </a:r>
        </a:p>
        <a:p>
          <a:pPr marL="1793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  <a:r>
            <a:rPr lang="ru-RU" sz="1200" b="1" kern="1200" dirty="0"/>
            <a:t>(35 рабочих дней)</a:t>
          </a:r>
        </a:p>
      </dsp:txBody>
      <dsp:txXfrm>
        <a:off x="262611" y="1009884"/>
        <a:ext cx="2015001" cy="785005"/>
      </dsp:txXfrm>
    </dsp:sp>
    <dsp:sp modelId="{8F7A9E02-4BBC-4E02-B63A-F57DFF5F0EEA}">
      <dsp:nvSpPr>
        <dsp:cNvPr id="0" name=""/>
        <dsp:cNvSpPr/>
      </dsp:nvSpPr>
      <dsp:spPr>
        <a:xfrm>
          <a:off x="472821" y="1970922"/>
          <a:ext cx="2844040" cy="83385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179388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Размещение образовательных материалов в группе с учетом требований РППС </a:t>
          </a:r>
        </a:p>
        <a:p>
          <a:pPr marL="179388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(5 рабочих дней)</a:t>
          </a:r>
        </a:p>
      </dsp:txBody>
      <dsp:txXfrm>
        <a:off x="497244" y="1995345"/>
        <a:ext cx="2018556" cy="785005"/>
      </dsp:txXfrm>
    </dsp:sp>
    <dsp:sp modelId="{819E7CCC-6C05-440C-B32C-47F2EE0A30BA}">
      <dsp:nvSpPr>
        <dsp:cNvPr id="0" name=""/>
        <dsp:cNvSpPr/>
      </dsp:nvSpPr>
      <dsp:spPr>
        <a:xfrm>
          <a:off x="711009" y="2956384"/>
          <a:ext cx="2844040" cy="83385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179388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Проведение воспитателем педагогической диагностики после окончания проекта </a:t>
          </a:r>
        </a:p>
        <a:p>
          <a:pPr marL="179388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(5 рабочих дней)</a:t>
          </a:r>
        </a:p>
      </dsp:txBody>
      <dsp:txXfrm>
        <a:off x="735432" y="2980807"/>
        <a:ext cx="2015001" cy="785005"/>
      </dsp:txXfrm>
    </dsp:sp>
    <dsp:sp modelId="{32351316-70B3-4E94-B614-E74D49DF18D7}">
      <dsp:nvSpPr>
        <dsp:cNvPr id="0" name=""/>
        <dsp:cNvSpPr/>
      </dsp:nvSpPr>
      <dsp:spPr>
        <a:xfrm>
          <a:off x="2302036" y="638654"/>
          <a:ext cx="542003" cy="54200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2423987" y="638654"/>
        <a:ext cx="298101" cy="407857"/>
      </dsp:txXfrm>
    </dsp:sp>
    <dsp:sp modelId="{A5CDDD17-E4F9-425E-B138-51B0C727C16A}">
      <dsp:nvSpPr>
        <dsp:cNvPr id="0" name=""/>
        <dsp:cNvSpPr/>
      </dsp:nvSpPr>
      <dsp:spPr>
        <a:xfrm>
          <a:off x="2540224" y="1624116"/>
          <a:ext cx="542003" cy="54200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2662175" y="1624116"/>
        <a:ext cx="298101" cy="407857"/>
      </dsp:txXfrm>
    </dsp:sp>
    <dsp:sp modelId="{D45FF373-AFC0-4402-A233-B1FDCFFCCA96}">
      <dsp:nvSpPr>
        <dsp:cNvPr id="0" name=""/>
        <dsp:cNvSpPr/>
      </dsp:nvSpPr>
      <dsp:spPr>
        <a:xfrm>
          <a:off x="2774857" y="2609577"/>
          <a:ext cx="542003" cy="54200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2896808" y="2609577"/>
        <a:ext cx="298101" cy="407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F7819-6E6D-465B-886B-04CB29358FFF}">
      <dsp:nvSpPr>
        <dsp:cNvPr id="0" name=""/>
        <dsp:cNvSpPr/>
      </dsp:nvSpPr>
      <dsp:spPr>
        <a:xfrm>
          <a:off x="0" y="430503"/>
          <a:ext cx="1630180" cy="2046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Большой объем работы одного человека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Отсутствие регламентирующих документов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Большие затраты времени на приобретение,  изготовление и размещение  образовательных материалов</a:t>
          </a:r>
        </a:p>
      </dsp:txBody>
      <dsp:txXfrm>
        <a:off x="47087" y="477590"/>
        <a:ext cx="1536006" cy="1513508"/>
      </dsp:txXfrm>
    </dsp:sp>
    <dsp:sp modelId="{74C06709-8301-4802-81F8-812D958CC32B}">
      <dsp:nvSpPr>
        <dsp:cNvPr id="0" name=""/>
        <dsp:cNvSpPr/>
      </dsp:nvSpPr>
      <dsp:spPr>
        <a:xfrm>
          <a:off x="1167455" y="1726840"/>
          <a:ext cx="1314924" cy="1314924"/>
        </a:xfrm>
        <a:prstGeom prst="leftCircularArrow">
          <a:avLst>
            <a:gd name="adj1" fmla="val 3037"/>
            <a:gd name="adj2" fmla="val 372676"/>
            <a:gd name="adj3" fmla="val 391633"/>
            <a:gd name="adj4" fmla="val 7267936"/>
            <a:gd name="adj5" fmla="val 35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9061C-FAB2-45D7-96DA-31D9BE2B944D}">
      <dsp:nvSpPr>
        <dsp:cNvPr id="0" name=""/>
        <dsp:cNvSpPr/>
      </dsp:nvSpPr>
      <dsp:spPr>
        <a:xfrm>
          <a:off x="707177" y="2429212"/>
          <a:ext cx="1200110" cy="4772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ПРОБЛЕМА</a:t>
          </a:r>
        </a:p>
      </dsp:txBody>
      <dsp:txXfrm>
        <a:off x="721155" y="2443190"/>
        <a:ext cx="1172154" cy="449288"/>
      </dsp:txXfrm>
    </dsp:sp>
    <dsp:sp modelId="{45C82EAD-2A23-4A4B-BAFE-F146D97DBDB4}">
      <dsp:nvSpPr>
        <dsp:cNvPr id="0" name=""/>
        <dsp:cNvSpPr/>
      </dsp:nvSpPr>
      <dsp:spPr>
        <a:xfrm>
          <a:off x="1856445" y="815522"/>
          <a:ext cx="1350124" cy="1540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Неопределенны сроки и участники проекта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Нет четкого плана действий</a:t>
          </a:r>
        </a:p>
      </dsp:txBody>
      <dsp:txXfrm>
        <a:off x="1891890" y="1181019"/>
        <a:ext cx="1279234" cy="1139303"/>
      </dsp:txXfrm>
    </dsp:sp>
    <dsp:sp modelId="{206A0D3D-754B-4C7C-80F5-6617F65E3C56}">
      <dsp:nvSpPr>
        <dsp:cNvPr id="0" name=""/>
        <dsp:cNvSpPr/>
      </dsp:nvSpPr>
      <dsp:spPr>
        <a:xfrm rot="20391437">
          <a:off x="2538299" y="196931"/>
          <a:ext cx="1513391" cy="1374257"/>
        </a:xfrm>
        <a:prstGeom prst="circularArrow">
          <a:avLst>
            <a:gd name="adj1" fmla="val 2375"/>
            <a:gd name="adj2" fmla="val 287025"/>
            <a:gd name="adj3" fmla="val 19734399"/>
            <a:gd name="adj4" fmla="val 12772445"/>
            <a:gd name="adj5" fmla="val 277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727D4-A60C-4494-B964-5DBA6FF11602}">
      <dsp:nvSpPr>
        <dsp:cNvPr id="0" name=""/>
        <dsp:cNvSpPr/>
      </dsp:nvSpPr>
      <dsp:spPr>
        <a:xfrm>
          <a:off x="2156036" y="653435"/>
          <a:ext cx="1200110" cy="47724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КОРЕННАЯ ПРИЧИНА</a:t>
          </a:r>
          <a:endParaRPr lang="ru-RU" sz="1400" kern="1200" dirty="0"/>
        </a:p>
      </dsp:txBody>
      <dsp:txXfrm>
        <a:off x="2170014" y="667413"/>
        <a:ext cx="1172154" cy="449288"/>
      </dsp:txXfrm>
    </dsp:sp>
    <dsp:sp modelId="{456C0426-6264-475B-B740-0B2CCE51AC34}">
      <dsp:nvSpPr>
        <dsp:cNvPr id="0" name=""/>
        <dsp:cNvSpPr/>
      </dsp:nvSpPr>
      <dsp:spPr>
        <a:xfrm>
          <a:off x="3445579" y="443359"/>
          <a:ext cx="1674815" cy="218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Создание творческой группы по реализации проекта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Распределение обязанностей среди представителей творческой группы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Привлечение родителей к участию в создании условий для формирования основ патриотического воспитания</a:t>
          </a:r>
        </a:p>
      </dsp:txBody>
      <dsp:txXfrm>
        <a:off x="3494633" y="492413"/>
        <a:ext cx="1576707" cy="1618723"/>
      </dsp:txXfrm>
    </dsp:sp>
    <dsp:sp modelId="{D4951532-651B-4CE6-BEAD-73A0F94C0B0A}">
      <dsp:nvSpPr>
        <dsp:cNvPr id="0" name=""/>
        <dsp:cNvSpPr/>
      </dsp:nvSpPr>
      <dsp:spPr>
        <a:xfrm>
          <a:off x="3997638" y="2511012"/>
          <a:ext cx="1200110" cy="47724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СПОСОБ РЕШЕНИЯ</a:t>
          </a:r>
          <a:endParaRPr lang="ru-RU" sz="1400" kern="1200" dirty="0"/>
        </a:p>
      </dsp:txBody>
      <dsp:txXfrm>
        <a:off x="4011616" y="2524990"/>
        <a:ext cx="1172154" cy="449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1B714-9F85-4C80-B721-312CB1D555BC}">
      <dsp:nvSpPr>
        <dsp:cNvPr id="0" name=""/>
        <dsp:cNvSpPr/>
      </dsp:nvSpPr>
      <dsp:spPr>
        <a:xfrm>
          <a:off x="947524" y="0"/>
          <a:ext cx="1232710" cy="1047468"/>
        </a:xfrm>
        <a:prstGeom prst="trapezoid">
          <a:avLst>
            <a:gd name="adj" fmla="val 588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Федеральный уровень</a:t>
          </a:r>
        </a:p>
      </dsp:txBody>
      <dsp:txXfrm>
        <a:off x="947524" y="0"/>
        <a:ext cx="1232710" cy="1047468"/>
      </dsp:txXfrm>
    </dsp:sp>
    <dsp:sp modelId="{87D8FD24-8D3A-4229-91DE-B0FE0030B501}">
      <dsp:nvSpPr>
        <dsp:cNvPr id="0" name=""/>
        <dsp:cNvSpPr/>
      </dsp:nvSpPr>
      <dsp:spPr>
        <a:xfrm>
          <a:off x="454946" y="1052282"/>
          <a:ext cx="2180235" cy="805137"/>
        </a:xfrm>
        <a:prstGeom prst="trapezoid">
          <a:avLst>
            <a:gd name="adj" fmla="val 58842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Региональный уровень</a:t>
          </a:r>
        </a:p>
      </dsp:txBody>
      <dsp:txXfrm>
        <a:off x="836488" y="1052282"/>
        <a:ext cx="1417152" cy="805137"/>
      </dsp:txXfrm>
    </dsp:sp>
    <dsp:sp modelId="{D0C9F4DE-CD3A-4F0D-8300-78CA451A0BF8}">
      <dsp:nvSpPr>
        <dsp:cNvPr id="0" name=""/>
        <dsp:cNvSpPr/>
      </dsp:nvSpPr>
      <dsp:spPr>
        <a:xfrm>
          <a:off x="0" y="1852606"/>
          <a:ext cx="3127760" cy="805137"/>
        </a:xfrm>
        <a:prstGeom prst="trapezoid">
          <a:avLst>
            <a:gd name="adj" fmla="val 58842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Уровень образовательной организации</a:t>
          </a:r>
        </a:p>
      </dsp:txBody>
      <dsp:txXfrm>
        <a:off x="547357" y="1852606"/>
        <a:ext cx="2033044" cy="8051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70F80-2FB0-44A2-9672-A5CF953646BE}">
      <dsp:nvSpPr>
        <dsp:cNvPr id="0" name=""/>
        <dsp:cNvSpPr/>
      </dsp:nvSpPr>
      <dsp:spPr>
        <a:xfrm>
          <a:off x="313407" y="0"/>
          <a:ext cx="1240151" cy="560451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31974-413C-4378-BA9D-0734C93CBB8B}">
      <dsp:nvSpPr>
        <dsp:cNvPr id="0" name=""/>
        <dsp:cNvSpPr/>
      </dsp:nvSpPr>
      <dsp:spPr>
        <a:xfrm>
          <a:off x="215657" y="172068"/>
          <a:ext cx="1247702" cy="2260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ВПП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50 рабочих дней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26694" y="183105"/>
        <a:ext cx="1225628" cy="204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61A45-47F6-4F9B-980B-8BDA10284F19}">
      <dsp:nvSpPr>
        <dsp:cNvPr id="0" name=""/>
        <dsp:cNvSpPr/>
      </dsp:nvSpPr>
      <dsp:spPr>
        <a:xfrm>
          <a:off x="0" y="0"/>
          <a:ext cx="1944309" cy="5096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Заведующий МАДОУ</a:t>
          </a:r>
        </a:p>
      </dsp:txBody>
      <dsp:txXfrm>
        <a:off x="14927" y="14927"/>
        <a:ext cx="1394378" cy="479775"/>
      </dsp:txXfrm>
    </dsp:sp>
    <dsp:sp modelId="{9D53CD67-A46B-4EBD-8A64-B6179FF480A1}">
      <dsp:nvSpPr>
        <dsp:cNvPr id="0" name=""/>
        <dsp:cNvSpPr/>
      </dsp:nvSpPr>
      <dsp:spPr>
        <a:xfrm>
          <a:off x="171556" y="594567"/>
          <a:ext cx="1944309" cy="50962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издание приказов, распоряжений –                  0,5 рабочего дня    </a:t>
          </a:r>
        </a:p>
      </dsp:txBody>
      <dsp:txXfrm>
        <a:off x="186483" y="609494"/>
        <a:ext cx="1411639" cy="479775"/>
      </dsp:txXfrm>
    </dsp:sp>
    <dsp:sp modelId="{B604DBE8-7A2A-456A-99FD-7A723E8F6A1C}">
      <dsp:nvSpPr>
        <dsp:cNvPr id="0" name=""/>
        <dsp:cNvSpPr/>
      </dsp:nvSpPr>
      <dsp:spPr>
        <a:xfrm>
          <a:off x="343113" y="1189134"/>
          <a:ext cx="1944309" cy="50962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утверждение планов, карт контроля –                   0,5 рабочего дня</a:t>
          </a:r>
        </a:p>
      </dsp:txBody>
      <dsp:txXfrm>
        <a:off x="358040" y="1204061"/>
        <a:ext cx="1411639" cy="479775"/>
      </dsp:txXfrm>
    </dsp:sp>
    <dsp:sp modelId="{642021AE-DF2E-4C16-8443-453A6BC910F6}">
      <dsp:nvSpPr>
        <dsp:cNvPr id="0" name=""/>
        <dsp:cNvSpPr/>
      </dsp:nvSpPr>
      <dsp:spPr>
        <a:xfrm>
          <a:off x="1613050" y="386468"/>
          <a:ext cx="331258" cy="331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1687583" y="386468"/>
        <a:ext cx="182192" cy="249272"/>
      </dsp:txXfrm>
    </dsp:sp>
    <dsp:sp modelId="{469F56DE-1D23-4AD7-85B7-9EAD5724C267}">
      <dsp:nvSpPr>
        <dsp:cNvPr id="0" name=""/>
        <dsp:cNvSpPr/>
      </dsp:nvSpPr>
      <dsp:spPr>
        <a:xfrm>
          <a:off x="1784607" y="977638"/>
          <a:ext cx="331258" cy="331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1859140" y="977638"/>
        <a:ext cx="182192" cy="2492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00D96-6A31-4E92-909D-639F1C2A2DA1}">
      <dsp:nvSpPr>
        <dsp:cNvPr id="0" name=""/>
        <dsp:cNvSpPr/>
      </dsp:nvSpPr>
      <dsp:spPr>
        <a:xfrm>
          <a:off x="-77596" y="54584"/>
          <a:ext cx="1758855" cy="4533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Главный бухгалтер</a:t>
          </a:r>
        </a:p>
      </dsp:txBody>
      <dsp:txXfrm>
        <a:off x="-64318" y="67862"/>
        <a:ext cx="1091328" cy="426784"/>
      </dsp:txXfrm>
    </dsp:sp>
    <dsp:sp modelId="{6B99F1AC-1E0D-456D-AC20-403D6765C274}">
      <dsp:nvSpPr>
        <dsp:cNvPr id="0" name=""/>
        <dsp:cNvSpPr/>
      </dsp:nvSpPr>
      <dsp:spPr>
        <a:xfrm>
          <a:off x="77597" y="580165"/>
          <a:ext cx="2069240" cy="8471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tx2">
                  <a:lumMod val="50000"/>
                </a:schemeClr>
              </a:solidFill>
            </a:rPr>
            <a:t>Оформление документов для оплаты образовательных материалов для центра патриотического воспитания –                            0,5 рабочего дня</a:t>
          </a:r>
        </a:p>
      </dsp:txBody>
      <dsp:txXfrm>
        <a:off x="102411" y="604979"/>
        <a:ext cx="1151730" cy="797571"/>
      </dsp:txXfrm>
    </dsp:sp>
    <dsp:sp modelId="{0F3D1C4A-BF6A-41E1-BF10-5B7CE1DAAF99}">
      <dsp:nvSpPr>
        <dsp:cNvPr id="0" name=""/>
        <dsp:cNvSpPr/>
      </dsp:nvSpPr>
      <dsp:spPr>
        <a:xfrm>
          <a:off x="1255043" y="432763"/>
          <a:ext cx="427314" cy="427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1351189" y="432763"/>
        <a:ext cx="235022" cy="321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F0404-DFEA-4B02-8BB3-D123934390E7}">
      <dsp:nvSpPr>
        <dsp:cNvPr id="0" name=""/>
        <dsp:cNvSpPr/>
      </dsp:nvSpPr>
      <dsp:spPr>
        <a:xfrm>
          <a:off x="0" y="0"/>
          <a:ext cx="1866600" cy="455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Старший воспитатель</a:t>
          </a:r>
        </a:p>
      </dsp:txBody>
      <dsp:txXfrm>
        <a:off x="13341" y="13341"/>
        <a:ext cx="1321810" cy="428797"/>
      </dsp:txXfrm>
    </dsp:sp>
    <dsp:sp modelId="{FDD7C59D-9DC4-43C8-AFB5-086AA7FD7F80}">
      <dsp:nvSpPr>
        <dsp:cNvPr id="0" name=""/>
        <dsp:cNvSpPr/>
      </dsp:nvSpPr>
      <dsp:spPr>
        <a:xfrm>
          <a:off x="139389" y="518740"/>
          <a:ext cx="1866600" cy="45547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Разработка плана                  2 рабочих дня</a:t>
          </a:r>
        </a:p>
      </dsp:txBody>
      <dsp:txXfrm>
        <a:off x="152730" y="532081"/>
        <a:ext cx="1404468" cy="428797"/>
      </dsp:txXfrm>
    </dsp:sp>
    <dsp:sp modelId="{353D86F0-7E50-4A0B-AE5D-9A54CD6A5DB0}">
      <dsp:nvSpPr>
        <dsp:cNvPr id="0" name=""/>
        <dsp:cNvSpPr/>
      </dsp:nvSpPr>
      <dsp:spPr>
        <a:xfrm>
          <a:off x="278778" y="1037481"/>
          <a:ext cx="1866600" cy="4554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Подготовка критериев оценки знаний детей 1 день </a:t>
          </a:r>
        </a:p>
      </dsp:txBody>
      <dsp:txXfrm>
        <a:off x="292119" y="1050822"/>
        <a:ext cx="1404468" cy="428797"/>
      </dsp:txXfrm>
    </dsp:sp>
    <dsp:sp modelId="{51AB6443-5723-478C-9E37-2F29C4289B45}">
      <dsp:nvSpPr>
        <dsp:cNvPr id="0" name=""/>
        <dsp:cNvSpPr/>
      </dsp:nvSpPr>
      <dsp:spPr>
        <a:xfrm>
          <a:off x="418167" y="1556221"/>
          <a:ext cx="1866600" cy="45547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Формирование карт контроля    1 день </a:t>
          </a:r>
        </a:p>
      </dsp:txBody>
      <dsp:txXfrm>
        <a:off x="431508" y="1569562"/>
        <a:ext cx="1404468" cy="428797"/>
      </dsp:txXfrm>
    </dsp:sp>
    <dsp:sp modelId="{FF9A4C3A-1F30-4843-B38E-4FEF45954CAF}">
      <dsp:nvSpPr>
        <dsp:cNvPr id="0" name=""/>
        <dsp:cNvSpPr/>
      </dsp:nvSpPr>
      <dsp:spPr>
        <a:xfrm>
          <a:off x="557556" y="2074962"/>
          <a:ext cx="1866600" cy="45547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solidFill>
                <a:schemeClr val="tx2">
                  <a:lumMod val="50000"/>
                </a:schemeClr>
              </a:solidFill>
            </a:rPr>
            <a:t>Создание методических рекомендаций 1 день</a:t>
          </a:r>
          <a:endParaRPr lang="ru-RU" sz="1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70897" y="2088303"/>
        <a:ext cx="1404468" cy="428797"/>
      </dsp:txXfrm>
    </dsp:sp>
    <dsp:sp modelId="{C56301AA-0358-4AB3-BBBB-8245A32D7946}">
      <dsp:nvSpPr>
        <dsp:cNvPr id="0" name=""/>
        <dsp:cNvSpPr/>
      </dsp:nvSpPr>
      <dsp:spPr>
        <a:xfrm>
          <a:off x="1570539" y="332753"/>
          <a:ext cx="296061" cy="29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1637153" y="332753"/>
        <a:ext cx="162833" cy="222786"/>
      </dsp:txXfrm>
    </dsp:sp>
    <dsp:sp modelId="{C1EC73CF-8BE4-41C1-B408-BE598E696BAD}">
      <dsp:nvSpPr>
        <dsp:cNvPr id="0" name=""/>
        <dsp:cNvSpPr/>
      </dsp:nvSpPr>
      <dsp:spPr>
        <a:xfrm>
          <a:off x="1709928" y="851493"/>
          <a:ext cx="296061" cy="29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1776542" y="851493"/>
        <a:ext cx="162833" cy="222786"/>
      </dsp:txXfrm>
    </dsp:sp>
    <dsp:sp modelId="{6686D1BE-0CBC-4519-8B38-ECDE3E633A13}">
      <dsp:nvSpPr>
        <dsp:cNvPr id="0" name=""/>
        <dsp:cNvSpPr/>
      </dsp:nvSpPr>
      <dsp:spPr>
        <a:xfrm>
          <a:off x="1849317" y="1362643"/>
          <a:ext cx="296061" cy="29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1915931" y="1362643"/>
        <a:ext cx="162833" cy="222786"/>
      </dsp:txXfrm>
    </dsp:sp>
    <dsp:sp modelId="{A9589371-729D-4DBC-BA1F-75C983B9851F}">
      <dsp:nvSpPr>
        <dsp:cNvPr id="0" name=""/>
        <dsp:cNvSpPr/>
      </dsp:nvSpPr>
      <dsp:spPr>
        <a:xfrm>
          <a:off x="1988706" y="1886444"/>
          <a:ext cx="296061" cy="29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2055320" y="1886444"/>
        <a:ext cx="162833" cy="2227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D4C01-895E-43B7-97A2-F699A48AAE4D}">
      <dsp:nvSpPr>
        <dsp:cNvPr id="0" name=""/>
        <dsp:cNvSpPr/>
      </dsp:nvSpPr>
      <dsp:spPr>
        <a:xfrm>
          <a:off x="3682" y="-35356"/>
          <a:ext cx="1979685" cy="87347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2">
                  <a:lumMod val="50000"/>
                </a:schemeClr>
              </a:solidFill>
            </a:rPr>
            <a:t>Подбор образовательных материалов для центра патриотического воспитания                                   1 рабочий день</a:t>
          </a:r>
        </a:p>
      </dsp:txBody>
      <dsp:txXfrm>
        <a:off x="29265" y="-9773"/>
        <a:ext cx="1181461" cy="822309"/>
      </dsp:txXfrm>
    </dsp:sp>
    <dsp:sp modelId="{30010A04-0E23-4119-A992-140EF0E0402E}">
      <dsp:nvSpPr>
        <dsp:cNvPr id="0" name=""/>
        <dsp:cNvSpPr/>
      </dsp:nvSpPr>
      <dsp:spPr>
        <a:xfrm>
          <a:off x="224051" y="949282"/>
          <a:ext cx="2078392" cy="56755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Подготовка критериев оценки знаний детей                       1 рабочий день </a:t>
          </a:r>
        </a:p>
      </dsp:txBody>
      <dsp:txXfrm>
        <a:off x="240674" y="965905"/>
        <a:ext cx="1362201" cy="534313"/>
      </dsp:txXfrm>
    </dsp:sp>
    <dsp:sp modelId="{D401971A-E944-4225-9B1A-87BAFD5B7853}">
      <dsp:nvSpPr>
        <dsp:cNvPr id="0" name=""/>
        <dsp:cNvSpPr/>
      </dsp:nvSpPr>
      <dsp:spPr>
        <a:xfrm>
          <a:off x="349356" y="1592731"/>
          <a:ext cx="1979685" cy="57943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2">
                  <a:lumMod val="50000"/>
                </a:schemeClr>
              </a:solidFill>
            </a:rPr>
            <a:t>Консультация для педагогов                       – 0,5 рабочего дня</a:t>
          </a:r>
        </a:p>
      </dsp:txBody>
      <dsp:txXfrm>
        <a:off x="366327" y="1609702"/>
        <a:ext cx="1295232" cy="545491"/>
      </dsp:txXfrm>
    </dsp:sp>
    <dsp:sp modelId="{30ED2E12-F16E-4B69-A21A-2D0EEE15EFA5}">
      <dsp:nvSpPr>
        <dsp:cNvPr id="0" name=""/>
        <dsp:cNvSpPr/>
      </dsp:nvSpPr>
      <dsp:spPr>
        <a:xfrm>
          <a:off x="1585726" y="557376"/>
          <a:ext cx="342547" cy="47583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1662799" y="557376"/>
        <a:ext cx="188401" cy="391053"/>
      </dsp:txXfrm>
    </dsp:sp>
    <dsp:sp modelId="{F34A66BB-369D-459F-9862-2DB25F9D9D10}">
      <dsp:nvSpPr>
        <dsp:cNvPr id="0" name=""/>
        <dsp:cNvSpPr/>
      </dsp:nvSpPr>
      <dsp:spPr>
        <a:xfrm>
          <a:off x="1861571" y="1390668"/>
          <a:ext cx="402378" cy="47583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2">
                <a:lumMod val="50000"/>
              </a:schemeClr>
            </a:solidFill>
          </a:endParaRPr>
        </a:p>
      </dsp:txBody>
      <dsp:txXfrm>
        <a:off x="1952106" y="1390668"/>
        <a:ext cx="221308" cy="376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2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3.png"/><Relationship Id="rId5" Type="http://schemas.openxmlformats.org/officeDocument/2006/relationships/image" Target="../media/image9.jpeg"/><Relationship Id="rId10" Type="http://schemas.openxmlformats.org/officeDocument/2006/relationships/image" Target="../media/image2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QuickStyle" Target="../diagrams/quickStyl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2.png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6.xml"/><Relationship Id="rId18" Type="http://schemas.openxmlformats.org/officeDocument/2006/relationships/diagramQuickStyle" Target="../diagrams/quickStyle7.xml"/><Relationship Id="rId26" Type="http://schemas.openxmlformats.org/officeDocument/2006/relationships/diagramData" Target="../diagrams/data9.xml"/><Relationship Id="rId39" Type="http://schemas.openxmlformats.org/officeDocument/2006/relationships/diagramColors" Target="../diagrams/colors11.xml"/><Relationship Id="rId21" Type="http://schemas.openxmlformats.org/officeDocument/2006/relationships/diagramData" Target="../diagrams/data8.xml"/><Relationship Id="rId34" Type="http://schemas.openxmlformats.org/officeDocument/2006/relationships/diagramColors" Target="../diagrams/colors10.xml"/><Relationship Id="rId42" Type="http://schemas.openxmlformats.org/officeDocument/2006/relationships/diagramLayout" Target="../diagrams/layout12.xml"/><Relationship Id="rId47" Type="http://schemas.openxmlformats.org/officeDocument/2006/relationships/diagramLayout" Target="../diagrams/layout13.xml"/><Relationship Id="rId50" Type="http://schemas.microsoft.com/office/2007/relationships/diagramDrawing" Target="../diagrams/drawing13.xml"/><Relationship Id="rId7" Type="http://schemas.openxmlformats.org/officeDocument/2006/relationships/diagramLayout" Target="../diagrams/layout5.xml"/><Relationship Id="rId2" Type="http://schemas.openxmlformats.org/officeDocument/2006/relationships/image" Target="../media/image21.png"/><Relationship Id="rId16" Type="http://schemas.openxmlformats.org/officeDocument/2006/relationships/diagramData" Target="../diagrams/data7.xml"/><Relationship Id="rId29" Type="http://schemas.openxmlformats.org/officeDocument/2006/relationships/diagramColors" Target="../diagrams/colors9.xml"/><Relationship Id="rId11" Type="http://schemas.openxmlformats.org/officeDocument/2006/relationships/diagramData" Target="../diagrams/data6.xml"/><Relationship Id="rId24" Type="http://schemas.openxmlformats.org/officeDocument/2006/relationships/diagramColors" Target="../diagrams/colors8.xml"/><Relationship Id="rId32" Type="http://schemas.openxmlformats.org/officeDocument/2006/relationships/diagramLayout" Target="../diagrams/layout10.xml"/><Relationship Id="rId37" Type="http://schemas.openxmlformats.org/officeDocument/2006/relationships/diagramLayout" Target="../diagrams/layout11.xml"/><Relationship Id="rId40" Type="http://schemas.microsoft.com/office/2007/relationships/diagramDrawing" Target="../diagrams/drawing11.xml"/><Relationship Id="rId45" Type="http://schemas.microsoft.com/office/2007/relationships/diagramDrawing" Target="../diagrams/drawing12.xml"/><Relationship Id="rId5" Type="http://schemas.openxmlformats.org/officeDocument/2006/relationships/image" Target="../media/image24.png"/><Relationship Id="rId15" Type="http://schemas.microsoft.com/office/2007/relationships/diagramDrawing" Target="../diagrams/drawing6.xml"/><Relationship Id="rId23" Type="http://schemas.openxmlformats.org/officeDocument/2006/relationships/diagramQuickStyle" Target="../diagrams/quickStyle8.xml"/><Relationship Id="rId28" Type="http://schemas.openxmlformats.org/officeDocument/2006/relationships/diagramQuickStyle" Target="../diagrams/quickStyle9.xml"/><Relationship Id="rId36" Type="http://schemas.openxmlformats.org/officeDocument/2006/relationships/diagramData" Target="../diagrams/data11.xml"/><Relationship Id="rId49" Type="http://schemas.openxmlformats.org/officeDocument/2006/relationships/diagramColors" Target="../diagrams/colors13.xml"/><Relationship Id="rId10" Type="http://schemas.microsoft.com/office/2007/relationships/diagramDrawing" Target="../diagrams/drawing5.xml"/><Relationship Id="rId19" Type="http://schemas.openxmlformats.org/officeDocument/2006/relationships/diagramColors" Target="../diagrams/colors7.xml"/><Relationship Id="rId31" Type="http://schemas.openxmlformats.org/officeDocument/2006/relationships/diagramData" Target="../diagrams/data10.xml"/><Relationship Id="rId44" Type="http://schemas.openxmlformats.org/officeDocument/2006/relationships/diagramColors" Target="../diagrams/colors12.xml"/><Relationship Id="rId52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Relationship Id="rId22" Type="http://schemas.openxmlformats.org/officeDocument/2006/relationships/diagramLayout" Target="../diagrams/layout8.xml"/><Relationship Id="rId27" Type="http://schemas.openxmlformats.org/officeDocument/2006/relationships/diagramLayout" Target="../diagrams/layout9.xml"/><Relationship Id="rId30" Type="http://schemas.microsoft.com/office/2007/relationships/diagramDrawing" Target="../diagrams/drawing9.xml"/><Relationship Id="rId35" Type="http://schemas.microsoft.com/office/2007/relationships/diagramDrawing" Target="../diagrams/drawing10.xml"/><Relationship Id="rId43" Type="http://schemas.openxmlformats.org/officeDocument/2006/relationships/diagramQuickStyle" Target="../diagrams/quickStyle12.xml"/><Relationship Id="rId48" Type="http://schemas.openxmlformats.org/officeDocument/2006/relationships/diagramQuickStyle" Target="../diagrams/quickStyle13.xml"/><Relationship Id="rId8" Type="http://schemas.openxmlformats.org/officeDocument/2006/relationships/diagramQuickStyle" Target="../diagrams/quickStyle5.xml"/><Relationship Id="rId51" Type="http://schemas.openxmlformats.org/officeDocument/2006/relationships/image" Target="../media/image2.png"/><Relationship Id="rId3" Type="http://schemas.openxmlformats.org/officeDocument/2006/relationships/image" Target="../media/image22.png"/><Relationship Id="rId12" Type="http://schemas.openxmlformats.org/officeDocument/2006/relationships/diagramLayout" Target="../diagrams/layout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8.xml"/><Relationship Id="rId33" Type="http://schemas.openxmlformats.org/officeDocument/2006/relationships/diagramQuickStyle" Target="../diagrams/quickStyle10.xml"/><Relationship Id="rId38" Type="http://schemas.openxmlformats.org/officeDocument/2006/relationships/diagramQuickStyle" Target="../diagrams/quickStyle11.xml"/><Relationship Id="rId46" Type="http://schemas.openxmlformats.org/officeDocument/2006/relationships/diagramData" Target="../diagrams/data13.xml"/><Relationship Id="rId20" Type="http://schemas.microsoft.com/office/2007/relationships/diagramDrawing" Target="../diagrams/drawing7.xml"/><Relationship Id="rId41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188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179512" y="1980851"/>
            <a:ext cx="86409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424 г. ЧЕЛЯБИНСКА»</a:t>
            </a:r>
          </a:p>
          <a:p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849138" y="2319405"/>
            <a:ext cx="7375763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Челябинской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491880" y="5301208"/>
            <a:ext cx="55446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МАДОУ «ДС 424 г. Челябинска»  — Пилипенко Галина Викторовна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903391" y="3827510"/>
            <a:ext cx="76240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по созданию условий развивающей предметно-пространственной среды по патриотическому воспитанию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39" y="36296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Челябинск-2023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B47A7-EBC8-4669-92BA-279342826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2" y="625747"/>
            <a:ext cx="5210902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27" y="657266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943" y="889686"/>
            <a:ext cx="7839635" cy="841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Georgia" pitchFamily="18" charset="0"/>
              </a:rPr>
              <a:t>Достигнутые результаты </a:t>
            </a:r>
            <a:b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CustomShape 3"/>
          <p:cNvSpPr/>
          <p:nvPr/>
        </p:nvSpPr>
        <p:spPr>
          <a:xfrm>
            <a:off x="656500" y="1801089"/>
            <a:ext cx="3857652" cy="1010173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1600" dirty="0"/>
              <a:t>ВПП (время протекания процесса):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80 РАБОЧИХ ДНЕЙ</a:t>
            </a:r>
          </a:p>
          <a:p>
            <a:pPr algn="ctr"/>
            <a:endParaRPr lang="ru-RU" sz="1600" dirty="0"/>
          </a:p>
        </p:txBody>
      </p:sp>
      <p:sp>
        <p:nvSpPr>
          <p:cNvPr id="7" name="CustomShape 7"/>
          <p:cNvSpPr/>
          <p:nvPr/>
        </p:nvSpPr>
        <p:spPr>
          <a:xfrm>
            <a:off x="4658164" y="1801089"/>
            <a:ext cx="3857652" cy="1010173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1600" dirty="0"/>
              <a:t>ВПП (время протекания процесса): 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50 РАБОЧИХ ДНЕЙ </a:t>
            </a:r>
          </a:p>
          <a:p>
            <a:pPr algn="ctr"/>
            <a:r>
              <a:rPr lang="ru-RU" sz="1600" dirty="0"/>
              <a:t>(экономия времени 30 рабочих дней или 37%)</a:t>
            </a:r>
          </a:p>
        </p:txBody>
      </p:sp>
      <p:sp>
        <p:nvSpPr>
          <p:cNvPr id="8" name="TextShape 9"/>
          <p:cNvSpPr txBox="1"/>
          <p:nvPr/>
        </p:nvSpPr>
        <p:spPr>
          <a:xfrm>
            <a:off x="8599320" y="6448320"/>
            <a:ext cx="436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4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3202411" y="1263474"/>
            <a:ext cx="1571636" cy="50006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stomShape 11"/>
          <p:cNvSpPr/>
          <p:nvPr/>
        </p:nvSpPr>
        <p:spPr>
          <a:xfrm>
            <a:off x="4627633" y="1281735"/>
            <a:ext cx="12758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6FEE42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1600" b="1" strike="noStrike" spc="-1" dirty="0">
              <a:solidFill>
                <a:srgbClr val="6FEE42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586483"/>
              </p:ext>
            </p:extLst>
          </p:nvPr>
        </p:nvGraphicFramePr>
        <p:xfrm>
          <a:off x="695375" y="2955053"/>
          <a:ext cx="7864516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2258">
                  <a:extLst>
                    <a:ext uri="{9D8B030D-6E8A-4147-A177-3AD203B41FA5}">
                      <a16:colId xmlns:a16="http://schemas.microsoft.com/office/drawing/2014/main" val="3527216783"/>
                    </a:ext>
                  </a:extLst>
                </a:gridCol>
                <a:gridCol w="3932258">
                  <a:extLst>
                    <a:ext uri="{9D8B030D-6E8A-4147-A177-3AD203B41FA5}">
                      <a16:colId xmlns:a16="http://schemas.microsoft.com/office/drawing/2014/main" val="24303985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БЫЛО: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СТАЛО: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95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Участие в проекте одного человека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представителей нескольких категорий работников.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Закрепление обязанностей за каждым представителем творческой группы.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31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Отсутствие регламентирующих документов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Разработанные и утвержденные регламентирующие документы: приказы, распоряжения, алгоритмы, планы, карты контроля, методические рекомендации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573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определены сроки реализации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Разработан план мероприятий по реализации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746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Отсутствие фиксированных результатов в процессе реализации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Определены способы и формы регистрации полученных результатов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970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Информированность участников образовательного процесса на низком уровне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Создана презентация результатов проекта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552937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11" y="5620075"/>
            <a:ext cx="1650566" cy="12379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73" y="125512"/>
            <a:ext cx="1234836" cy="918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6181" y="5341598"/>
            <a:ext cx="68612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временных потерь за счет: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наличия регламентирующих документов;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своевременное принятие управленческих решений;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участие в реализации проекта представителей творческой группы в составе 6 человек;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помощь родителей в создании образовательного материала для центра патриотического воспитания;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наличие всех данных по проекту на информационном стенде;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отслеживание хода проекта и проведение рабочих совещаний.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53964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5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2"/>
    </mc:Choice>
    <mc:Fallback xmlns="">
      <p:transition spd="slow" advTm="1087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4"/>
          <p:cNvSpPr/>
          <p:nvPr/>
        </p:nvSpPr>
        <p:spPr>
          <a:xfrm>
            <a:off x="0" y="-24"/>
            <a:ext cx="9053280" cy="642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25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Shape 9"/>
          <p:cNvSpPr txBox="1"/>
          <p:nvPr/>
        </p:nvSpPr>
        <p:spPr>
          <a:xfrm>
            <a:off x="8599320" y="6448320"/>
            <a:ext cx="436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4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115" y="55058"/>
            <a:ext cx="1054382" cy="1405843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A9F6514-AF7C-44F8-9D18-65518C1B2CEF}"/>
              </a:ext>
            </a:extLst>
          </p:cNvPr>
          <p:cNvSpPr/>
          <p:nvPr/>
        </p:nvSpPr>
        <p:spPr>
          <a:xfrm>
            <a:off x="890117" y="3557659"/>
            <a:ext cx="7567067" cy="22795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апля 34">
            <a:extLst>
              <a:ext uri="{FF2B5EF4-FFF2-40B4-BE49-F238E27FC236}">
                <a16:creationId xmlns:a16="http://schemas.microsoft.com/office/drawing/2014/main" id="{C425B52C-62C6-4DEC-B848-CE70C1ED8408}"/>
              </a:ext>
            </a:extLst>
          </p:cNvPr>
          <p:cNvSpPr/>
          <p:nvPr/>
        </p:nvSpPr>
        <p:spPr>
          <a:xfrm rot="8092213">
            <a:off x="34567" y="932847"/>
            <a:ext cx="1711098" cy="1732889"/>
          </a:xfrm>
          <a:prstGeom prst="teardrop">
            <a:avLst>
              <a:gd name="adj" fmla="val 10098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апля 35">
            <a:extLst>
              <a:ext uri="{FF2B5EF4-FFF2-40B4-BE49-F238E27FC236}">
                <a16:creationId xmlns:a16="http://schemas.microsoft.com/office/drawing/2014/main" id="{3997F7A9-E392-4CD9-A952-1275B41300CF}"/>
              </a:ext>
            </a:extLst>
          </p:cNvPr>
          <p:cNvSpPr/>
          <p:nvPr/>
        </p:nvSpPr>
        <p:spPr>
          <a:xfrm rot="8092213">
            <a:off x="1288945" y="4094540"/>
            <a:ext cx="1813178" cy="1754392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апля 36">
            <a:extLst>
              <a:ext uri="{FF2B5EF4-FFF2-40B4-BE49-F238E27FC236}">
                <a16:creationId xmlns:a16="http://schemas.microsoft.com/office/drawing/2014/main" id="{369ED830-6457-43A3-BB1C-C611185D4F5F}"/>
              </a:ext>
            </a:extLst>
          </p:cNvPr>
          <p:cNvSpPr/>
          <p:nvPr/>
        </p:nvSpPr>
        <p:spPr>
          <a:xfrm rot="8092213">
            <a:off x="2808855" y="923749"/>
            <a:ext cx="1775207" cy="1770030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апля 37">
            <a:extLst>
              <a:ext uri="{FF2B5EF4-FFF2-40B4-BE49-F238E27FC236}">
                <a16:creationId xmlns:a16="http://schemas.microsoft.com/office/drawing/2014/main" id="{1755BC43-72DD-492B-9A9F-7509BE6C97A5}"/>
              </a:ext>
            </a:extLst>
          </p:cNvPr>
          <p:cNvSpPr/>
          <p:nvPr/>
        </p:nvSpPr>
        <p:spPr>
          <a:xfrm rot="8092213">
            <a:off x="4280820" y="4073928"/>
            <a:ext cx="1811194" cy="1828216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50AFF46-C280-429E-96E0-C414BA7E41E5}"/>
              </a:ext>
            </a:extLst>
          </p:cNvPr>
          <p:cNvSpPr/>
          <p:nvPr/>
        </p:nvSpPr>
        <p:spPr>
          <a:xfrm>
            <a:off x="508412" y="3396981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50AFF46-C280-429E-96E0-C414BA7E41E5}"/>
              </a:ext>
            </a:extLst>
          </p:cNvPr>
          <p:cNvSpPr/>
          <p:nvPr/>
        </p:nvSpPr>
        <p:spPr>
          <a:xfrm>
            <a:off x="1948034" y="3417348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150AFF46-C280-429E-96E0-C414BA7E41E5}"/>
              </a:ext>
            </a:extLst>
          </p:cNvPr>
          <p:cNvSpPr/>
          <p:nvPr/>
        </p:nvSpPr>
        <p:spPr>
          <a:xfrm>
            <a:off x="5002738" y="3396981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1936" y="1215277"/>
            <a:ext cx="1516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50000"/>
                  </a:schemeClr>
                </a:solidFill>
              </a:rPr>
              <a:t>Заведующий издает приказы и распоряжения на основании которых, участники проекта действуют строго по разработанным документам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55863" y="4424587"/>
            <a:ext cx="15669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</a:rPr>
              <a:t>Главный бухгалтер оформляет документы на выделение финансирования для приобретения образовательных материалов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972424" y="1126655"/>
            <a:ext cx="14924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Заместитель заведующего по ХЧ закупает необходимые материалы и оборудование в соответствии с разработанным старшим воспитателем перечнем игровых материалов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475633" y="4153866"/>
            <a:ext cx="13838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Ст. воспитатель проводит консультацию для участников творческой группы </a:t>
            </a:r>
            <a:r>
              <a:rPr lang="ru-RU" sz="900" i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/>
              </a:rPr>
              <a:t> </a:t>
            </a:r>
            <a:r>
              <a:rPr lang="ru-RU" sz="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«Создание условий для всестороннего развития нравственно – патриотического потенциала детей дошкольного возраста»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150AFF46-C280-429E-96E0-C414BA7E41E5}"/>
              </a:ext>
            </a:extLst>
          </p:cNvPr>
          <p:cNvSpPr/>
          <p:nvPr/>
        </p:nvSpPr>
        <p:spPr>
          <a:xfrm>
            <a:off x="6629691" y="341614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150AFF46-C280-429E-96E0-C414BA7E41E5}"/>
              </a:ext>
            </a:extLst>
          </p:cNvPr>
          <p:cNvSpPr/>
          <p:nvPr/>
        </p:nvSpPr>
        <p:spPr>
          <a:xfrm>
            <a:off x="8104320" y="3456612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>
            <a:extLst>
              <a:ext uri="{FF2B5EF4-FFF2-40B4-BE49-F238E27FC236}">
                <a16:creationId xmlns:a16="http://schemas.microsoft.com/office/drawing/2014/main" id="{1755BC43-72DD-492B-9A9F-7509BE6C97A5}"/>
              </a:ext>
            </a:extLst>
          </p:cNvPr>
          <p:cNvSpPr/>
          <p:nvPr/>
        </p:nvSpPr>
        <p:spPr>
          <a:xfrm rot="8092213">
            <a:off x="5957172" y="908847"/>
            <a:ext cx="1811194" cy="1828216"/>
          </a:xfrm>
          <a:prstGeom prst="teardrop">
            <a:avLst/>
          </a:prstGeom>
          <a:solidFill>
            <a:srgbClr val="38559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61513" y="1127982"/>
            <a:ext cx="1402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Воспитатели изготавливают игровые образовательные материалы. Оформляют центр патриотического воспитания</a:t>
            </a:r>
          </a:p>
        </p:txBody>
      </p:sp>
      <p:sp>
        <p:nvSpPr>
          <p:cNvPr id="26" name="Капля 25">
            <a:extLst>
              <a:ext uri="{FF2B5EF4-FFF2-40B4-BE49-F238E27FC236}">
                <a16:creationId xmlns:a16="http://schemas.microsoft.com/office/drawing/2014/main" id="{1755BC43-72DD-492B-9A9F-7509BE6C97A5}"/>
              </a:ext>
            </a:extLst>
          </p:cNvPr>
          <p:cNvSpPr/>
          <p:nvPr/>
        </p:nvSpPr>
        <p:spPr>
          <a:xfrm rot="8092213">
            <a:off x="7278628" y="4032290"/>
            <a:ext cx="1811194" cy="1828216"/>
          </a:xfrm>
          <a:prstGeom prst="teardrop">
            <a:avLst/>
          </a:prstGeom>
          <a:solidFill>
            <a:srgbClr val="28287A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82969" y="4569362"/>
            <a:ext cx="1402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Воспитатели организуют образовательную деятельность с детьми</a:t>
            </a:r>
            <a:endParaRPr lang="ru-RU" sz="1000" b="1" dirty="0">
              <a:solidFill>
                <a:srgbClr val="C00000"/>
              </a:solidFill>
            </a:endParaRPr>
          </a:p>
          <a:p>
            <a:pPr algn="ctr"/>
            <a:r>
              <a:rPr lang="ru-RU" sz="1000" b="1" dirty="0">
                <a:solidFill>
                  <a:srgbClr val="C00000"/>
                </a:solidFill>
              </a:rPr>
              <a:t> </a:t>
            </a: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150AFF46-C280-429E-96E0-C414BA7E41E5}"/>
              </a:ext>
            </a:extLst>
          </p:cNvPr>
          <p:cNvSpPr/>
          <p:nvPr/>
        </p:nvSpPr>
        <p:spPr>
          <a:xfrm>
            <a:off x="3462905" y="3417348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43255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577" y="596730"/>
            <a:ext cx="6837407" cy="3176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Ключевые события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697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9"/>
    </mc:Choice>
    <mc:Fallback xmlns="">
      <p:transition spd="slow" advTm="1120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91" y="41607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204" y="675501"/>
            <a:ext cx="4119040" cy="4201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Georgia" pitchFamily="18" charset="0"/>
              </a:rPr>
              <a:t>Результаты реализации проекта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072841912"/>
              </p:ext>
            </p:extLst>
          </p:nvPr>
        </p:nvGraphicFramePr>
        <p:xfrm>
          <a:off x="170916" y="1213504"/>
          <a:ext cx="8767985" cy="538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Выноска 1 15"/>
          <p:cNvSpPr/>
          <p:nvPr/>
        </p:nvSpPr>
        <p:spPr>
          <a:xfrm rot="10800000">
            <a:off x="111095" y="5682953"/>
            <a:ext cx="1401510" cy="1085316"/>
          </a:xfrm>
          <a:prstGeom prst="borderCallout1">
            <a:avLst>
              <a:gd name="adj1" fmla="val 25837"/>
              <a:gd name="adj2" fmla="val -1626"/>
              <a:gd name="adj3" fmla="val 99902"/>
              <a:gd name="adj4" fmla="val -31626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1 16"/>
          <p:cNvSpPr/>
          <p:nvPr/>
        </p:nvSpPr>
        <p:spPr>
          <a:xfrm>
            <a:off x="7571574" y="233047"/>
            <a:ext cx="1401510" cy="1085316"/>
          </a:xfrm>
          <a:prstGeom prst="borderCallout1">
            <a:avLst>
              <a:gd name="adj1" fmla="val 26624"/>
              <a:gd name="adj2" fmla="val -406"/>
              <a:gd name="adj3" fmla="val 95965"/>
              <a:gd name="adj4" fmla="val -31626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1 17"/>
          <p:cNvSpPr/>
          <p:nvPr/>
        </p:nvSpPr>
        <p:spPr>
          <a:xfrm>
            <a:off x="1768980" y="670846"/>
            <a:ext cx="1401510" cy="1085316"/>
          </a:xfrm>
          <a:prstGeom prst="borderCallout1">
            <a:avLst>
              <a:gd name="adj1" fmla="val 47884"/>
              <a:gd name="adj2" fmla="val 99594"/>
              <a:gd name="adj3" fmla="val 77855"/>
              <a:gd name="adj4" fmla="val 147032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1 18"/>
          <p:cNvSpPr/>
          <p:nvPr/>
        </p:nvSpPr>
        <p:spPr>
          <a:xfrm>
            <a:off x="2055938" y="5759273"/>
            <a:ext cx="1401510" cy="1085316"/>
          </a:xfrm>
          <a:prstGeom prst="borderCallout1">
            <a:avLst>
              <a:gd name="adj1" fmla="val 79380"/>
              <a:gd name="adj2" fmla="val 99594"/>
              <a:gd name="adj3" fmla="val 54233"/>
              <a:gd name="adj4" fmla="val 13605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 1 19"/>
          <p:cNvSpPr/>
          <p:nvPr/>
        </p:nvSpPr>
        <p:spPr>
          <a:xfrm>
            <a:off x="7664153" y="5717137"/>
            <a:ext cx="1401510" cy="1085316"/>
          </a:xfrm>
          <a:prstGeom prst="borderCallout1">
            <a:avLst>
              <a:gd name="adj1" fmla="val 71506"/>
              <a:gd name="adj2" fmla="val 204"/>
              <a:gd name="adj3" fmla="val 3052"/>
              <a:gd name="adj4" fmla="val -42602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08" y="700436"/>
            <a:ext cx="1393082" cy="10557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38" y="5787342"/>
            <a:ext cx="1401510" cy="10706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5682953"/>
            <a:ext cx="1405470" cy="10987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4153" y="5717137"/>
            <a:ext cx="1401510" cy="1098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57" y="269194"/>
            <a:ext cx="1367327" cy="1049170"/>
          </a:xfrm>
          <a:prstGeom prst="rect">
            <a:avLst/>
          </a:prstGeom>
        </p:spPr>
      </p:pic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77119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4"/>
    </mc:Choice>
    <mc:Fallback xmlns="">
      <p:transition spd="slow" advTm="1118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866" y="996778"/>
            <a:ext cx="6384324" cy="247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Результаты реализации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77" y="4496530"/>
            <a:ext cx="3124809" cy="23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0" y="1607081"/>
            <a:ext cx="2858651" cy="286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27" y="1632456"/>
            <a:ext cx="3767569" cy="282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17" y="5578043"/>
            <a:ext cx="1917800" cy="1278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22" y="0"/>
            <a:ext cx="1460163" cy="1460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58" y="5365334"/>
            <a:ext cx="1491242" cy="1491242"/>
          </a:xfrm>
          <a:prstGeom prst="rect">
            <a:avLst/>
          </a:prstGeom>
        </p:spPr>
      </p:pic>
      <p:pic>
        <p:nvPicPr>
          <p:cNvPr id="11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53964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5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1"/>
    </mc:Choice>
    <mc:Fallback xmlns="">
      <p:transition spd="slow" advTm="1070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83" y="40784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911" y="584887"/>
            <a:ext cx="7839635" cy="5577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eorgia" pitchFamily="18" charset="0"/>
              </a:rPr>
              <a:t>Результаты улучшений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1" y="2276326"/>
            <a:ext cx="2711434" cy="298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03" y="1097172"/>
            <a:ext cx="2448964" cy="244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2733131" y="3322005"/>
            <a:ext cx="999858" cy="100840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98" y="1202031"/>
            <a:ext cx="2632105" cy="234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07" y="3770268"/>
            <a:ext cx="2649196" cy="1986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12" y="3706140"/>
            <a:ext cx="2657746" cy="199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138" y="103419"/>
            <a:ext cx="1212726" cy="8337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4" y="5293158"/>
            <a:ext cx="1070361" cy="1427148"/>
          </a:xfrm>
          <a:prstGeom prst="rect">
            <a:avLst/>
          </a:prstGeom>
        </p:spPr>
      </p:pic>
      <p:pic>
        <p:nvPicPr>
          <p:cNvPr id="12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3"/>
    </mc:Choice>
    <mc:Fallback xmlns="">
      <p:transition spd="slow" advTm="120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5023"/>
            <a:ext cx="9144000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eorgia" pitchFamily="18" charset="0"/>
              </a:rPr>
              <a:t>Визуальный стандарт 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оптимизируемого процесса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35156819"/>
              </p:ext>
            </p:extLst>
          </p:nvPr>
        </p:nvGraphicFramePr>
        <p:xfrm>
          <a:off x="123844" y="1980111"/>
          <a:ext cx="8904718" cy="405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 descr="image044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30" y="4278944"/>
            <a:ext cx="2499106" cy="249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53964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6"/>
    </mc:Choice>
    <mc:Fallback xmlns="">
      <p:transition spd="slow" advTm="1161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045" y="1235678"/>
            <a:ext cx="7446356" cy="50203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>Страница на сайте ОО  </a:t>
            </a:r>
            <a:br>
              <a:rPr lang="ru-RU" sz="3200" dirty="0">
                <a:latin typeface="Georgia" pitchFamily="18" charset="0"/>
              </a:rPr>
            </a:br>
            <a:r>
              <a:rPr lang="ru-RU" sz="3200" dirty="0">
                <a:latin typeface="Georgia" pitchFamily="18" charset="0"/>
              </a:rPr>
              <a:t>«Бережливые технологии»</a:t>
            </a:r>
            <a:br>
              <a:rPr lang="ru-RU" sz="3600" dirty="0"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50" y="3728971"/>
            <a:ext cx="2375902" cy="23759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76386" y="6355367"/>
            <a:ext cx="6452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D12F6"/>
                </a:solidFill>
              </a:rPr>
              <a:t>https://424.su/index.php?route=product/category&amp;path=113_177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3" y="1662116"/>
            <a:ext cx="5968746" cy="429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53964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8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8"/>
    </mc:Choice>
    <mc:Fallback xmlns="">
      <p:transition spd="slow" advTm="120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210EA1B-F7BF-40DF-A9BC-6908B302FACA}"/>
              </a:ext>
            </a:extLst>
          </p:cNvPr>
          <p:cNvSpPr/>
          <p:nvPr/>
        </p:nvSpPr>
        <p:spPr>
          <a:xfrm>
            <a:off x="2608739" y="617469"/>
            <a:ext cx="3576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Карточка проекта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 l="8470" t="12742" r="27026" b="10809"/>
          <a:stretch>
            <a:fillRect/>
          </a:stretch>
        </p:blipFill>
        <p:spPr bwMode="auto">
          <a:xfrm>
            <a:off x="683568" y="980728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59" y="1122518"/>
            <a:ext cx="1886828" cy="2550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5" y="4126959"/>
            <a:ext cx="1492677" cy="2248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70" y="4097049"/>
            <a:ext cx="1498861" cy="2278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69" y="4093210"/>
            <a:ext cx="1510745" cy="2248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97" y="4071608"/>
            <a:ext cx="1493395" cy="2269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25" y="2110365"/>
            <a:ext cx="3142875" cy="1564327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530221" y="2973936"/>
            <a:ext cx="1966376" cy="846034"/>
            <a:chOff x="221810" y="351313"/>
            <a:chExt cx="1334600" cy="149423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21810" y="507950"/>
              <a:ext cx="1334600" cy="1337593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255500" y="351313"/>
              <a:ext cx="1280610" cy="1489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ru-RU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Пилипенко</a:t>
              </a:r>
              <a:r>
                <a:rPr lang="ru-RU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Галина Викторовна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Заведующий</a:t>
              </a:r>
              <a:endParaRPr lang="ru-RU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7" y="1274468"/>
            <a:ext cx="1281869" cy="1281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96" y="4071608"/>
            <a:ext cx="1493395" cy="2269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53964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08" y="64608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8A55C66-68B7-48C9-8F5D-5F102CFFDCAB}"/>
              </a:ext>
            </a:extLst>
          </p:cNvPr>
          <p:cNvSpPr/>
          <p:nvPr/>
        </p:nvSpPr>
        <p:spPr>
          <a:xfrm>
            <a:off x="2166551" y="691977"/>
            <a:ext cx="4456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9223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6"/>
    </mc:Choice>
    <mc:Fallback xmlns="">
      <p:transition spd="slow" advTm="1121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526" y="921727"/>
            <a:ext cx="7839635" cy="60188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Georgia" pitchFamily="18" charset="0"/>
                <a:cs typeface="Arial" pitchFamily="34" charset="0"/>
              </a:rPr>
              <a:t>Кейс (обстоятельства) и хронометраж оптимизируемого процесса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093" y="1623700"/>
            <a:ext cx="8165255" cy="41772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учреждении реализуется модуль по патриотическому воспитанию «Семья-детский сад-город-страна». В соответствии с разработанным планом работы на 2022-2023 учебный год перед педагогами поставлена цель «Создание условий в группах для формирования у детей нравственно – патриотических чувств». В процессе выполнения задания проведен хронометраж за выполнением задания группы № 12 «Семицветик». В группе работает один воспитатель Петрова Татьяна Романовна. Весь процесс по созданию условий по нравственно-патриотическому воспитанию выполнялся одним педагогом.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Показатель «Создание условий развивающей предметно-пространственной среды в группах по патриотическому воспитанию»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изучение воспитателем нормативно-правовых документов – 5 рабочих дней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изучение воспитателем методических рекомендаций по созданию патриотического центра в группах - 5 рабочих дней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воспитателем критериев оценки знаний детей - 5 рабочих дней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педагогической воспитателем диагностики на начало реализации проекта- 10 рабочих дней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воспитателем плана деятельности- 5 рабочих дней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воспитателем образовательных материалов- 5 рабочих дней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изготовление воспитателем образовательных материалов- 35рабочих дней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воспитателем образовательных материалов в группе с учетом требований РППС- 5 рабочих дней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воспитателем педагогической диагностики после окончания проекта- 5 рабочих дней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Итого 80 рабочих дней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32" y="5165932"/>
            <a:ext cx="1692068" cy="1692068"/>
          </a:xfrm>
          <a:prstGeom prst="rect">
            <a:avLst/>
          </a:prstGeom>
        </p:spPr>
      </p:pic>
      <p:pic>
        <p:nvPicPr>
          <p:cNvPr id="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53964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86" y="657266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6"/>
    </mc:Choice>
    <mc:Fallback xmlns="">
      <p:transition spd="slow" advTm="1161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3" y="644434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38" y="790834"/>
            <a:ext cx="7290184" cy="17578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Georgia" pitchFamily="18" charset="0"/>
                <a:cs typeface="Arial" pitchFamily="34" charset="0"/>
              </a:rPr>
              <a:t>ТЕКУЩЕЕ СОСТОЯНИЕ</a:t>
            </a:r>
            <a:endParaRPr lang="en-US" sz="3200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0682286"/>
              </p:ext>
            </p:extLst>
          </p:nvPr>
        </p:nvGraphicFramePr>
        <p:xfrm>
          <a:off x="881956" y="1098318"/>
          <a:ext cx="3512024" cy="414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9" name="Прямая со стрелкой 28"/>
          <p:cNvCxnSpPr/>
          <p:nvPr/>
        </p:nvCxnSpPr>
        <p:spPr>
          <a:xfrm flipV="1">
            <a:off x="4524343" y="2388496"/>
            <a:ext cx="791141" cy="2924379"/>
          </a:xfrm>
          <a:prstGeom prst="straightConnector1">
            <a:avLst/>
          </a:prstGeom>
          <a:ln w="38100">
            <a:solidFill>
              <a:srgbClr val="385592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image038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49" y="5633262"/>
            <a:ext cx="2028227" cy="109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" name="Группа 122"/>
          <p:cNvGrpSpPr/>
          <p:nvPr/>
        </p:nvGrpSpPr>
        <p:grpSpPr>
          <a:xfrm>
            <a:off x="7902649" y="5903605"/>
            <a:ext cx="1161830" cy="551942"/>
            <a:chOff x="3456730" y="2289779"/>
            <a:chExt cx="661849" cy="377852"/>
          </a:xfrm>
        </p:grpSpPr>
        <p:sp>
          <p:nvSpPr>
            <p:cNvPr id="124" name="Выноска 1 123"/>
            <p:cNvSpPr/>
            <p:nvPr/>
          </p:nvSpPr>
          <p:spPr>
            <a:xfrm>
              <a:off x="3456730" y="2289779"/>
              <a:ext cx="661849" cy="377852"/>
            </a:xfrm>
            <a:prstGeom prst="borderCallout1">
              <a:avLst>
                <a:gd name="adj1" fmla="val 82231"/>
                <a:gd name="adj2" fmla="val -3920"/>
                <a:gd name="adj3" fmla="val -12346"/>
                <a:gd name="adj4" fmla="val -6721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530507" y="2340204"/>
              <a:ext cx="541674" cy="3274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ВВП 80 рабочих дней</a:t>
              </a:r>
            </a:p>
          </p:txBody>
        </p:sp>
      </p:grpSp>
      <p:pic>
        <p:nvPicPr>
          <p:cNvPr id="1032" name="Picture 8" descr="https://uprostim.com/wp-content/uploads/2021/05/image010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" y="2707990"/>
            <a:ext cx="1068470" cy="10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RAb | Capital RolePl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31" y="898507"/>
            <a:ext cx="882087" cy="8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Схема 65"/>
          <p:cNvGraphicFramePr/>
          <p:nvPr>
            <p:extLst>
              <p:ext uri="{D42A27DB-BD31-4B8C-83A1-F6EECF244321}">
                <p14:modId xmlns:p14="http://schemas.microsoft.com/office/powerpoint/2010/main" val="1130539738"/>
              </p:ext>
            </p:extLst>
          </p:nvPr>
        </p:nvGraphicFramePr>
        <p:xfrm>
          <a:off x="5089808" y="1121181"/>
          <a:ext cx="3555050" cy="379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22" name="Группа 21"/>
          <p:cNvGrpSpPr/>
          <p:nvPr/>
        </p:nvGrpSpPr>
        <p:grpSpPr>
          <a:xfrm rot="16200000">
            <a:off x="74600" y="972683"/>
            <a:ext cx="818487" cy="898180"/>
            <a:chOff x="2547975" y="1560982"/>
            <a:chExt cx="542748" cy="5427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Стрелка вниз 22"/>
            <p:cNvSpPr/>
            <p:nvPr/>
          </p:nvSpPr>
          <p:spPr>
            <a:xfrm>
              <a:off x="2547975" y="1560982"/>
              <a:ext cx="542748" cy="542748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2463918"/>
                <a:satOff val="-4272"/>
                <a:lumOff val="-43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2463918"/>
                <a:satOff val="-4272"/>
                <a:lumOff val="-43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трелка вниз 4"/>
            <p:cNvSpPr txBox="1"/>
            <p:nvPr/>
          </p:nvSpPr>
          <p:spPr>
            <a:xfrm>
              <a:off x="2670093" y="1560982"/>
              <a:ext cx="298512" cy="40841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0911" y="1252496"/>
            <a:ext cx="730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</a:t>
            </a:r>
          </a:p>
        </p:txBody>
      </p:sp>
      <p:sp>
        <p:nvSpPr>
          <p:cNvPr id="8" name="Стрелка углом вверх 7"/>
          <p:cNvSpPr/>
          <p:nvPr/>
        </p:nvSpPr>
        <p:spPr>
          <a:xfrm rot="5400000">
            <a:off x="6973189" y="4733500"/>
            <a:ext cx="1041532" cy="1437733"/>
          </a:xfrm>
          <a:prstGeom prst="bentUpArrow">
            <a:avLst>
              <a:gd name="adj1" fmla="val 39457"/>
              <a:gd name="adj2" fmla="val 38949"/>
              <a:gd name="adj3" fmla="val 32637"/>
            </a:avLst>
          </a:prstGeom>
          <a:ln>
            <a:solidFill>
              <a:srgbClr val="0F274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300000">
            <a:bevelT w="190500" h="38100"/>
          </a:sp3d>
        </p:spPr>
        <p:style>
          <a:ln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fillRef>
          <a:effectRef idx="0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54207" y="5370922"/>
            <a:ext cx="1082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</a:p>
        </p:txBody>
      </p:sp>
      <p:pic>
        <p:nvPicPr>
          <p:cNvPr id="2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4389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26CCFE-4A23-42F5-9127-E446C7D8E76A}"/>
              </a:ext>
            </a:extLst>
          </p:cNvPr>
          <p:cNvSpPr/>
          <p:nvPr/>
        </p:nvSpPr>
        <p:spPr>
          <a:xfrm>
            <a:off x="743484" y="55496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000" dirty="0"/>
              <a:t>1. Большой объем работы одного человека</a:t>
            </a:r>
          </a:p>
          <a:p>
            <a:pPr lvl="0"/>
            <a:r>
              <a:rPr lang="ru-RU" sz="1000" dirty="0"/>
              <a:t>2. Отсутствие регламентирующих документов</a:t>
            </a:r>
          </a:p>
          <a:p>
            <a:pPr lvl="0"/>
            <a:r>
              <a:rPr lang="ru-RU" sz="1000" dirty="0"/>
              <a:t>3. Большие затраты времени на приобретение,  изготовление и размещение  образовательных материалов</a:t>
            </a:r>
          </a:p>
        </p:txBody>
      </p:sp>
      <p:sp>
        <p:nvSpPr>
          <p:cNvPr id="6" name="Взрыв: 8 точек 5">
            <a:extLst>
              <a:ext uri="{FF2B5EF4-FFF2-40B4-BE49-F238E27FC236}">
                <a16:creationId xmlns:a16="http://schemas.microsoft.com/office/drawing/2014/main" id="{1D90AA43-3710-4BB6-BDED-19AD83CEDB30}"/>
              </a:ext>
            </a:extLst>
          </p:cNvPr>
          <p:cNvSpPr/>
          <p:nvPr/>
        </p:nvSpPr>
        <p:spPr>
          <a:xfrm>
            <a:off x="2811716" y="2069077"/>
            <a:ext cx="648629" cy="57846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7" name="Взрыв: 8 точек 26">
            <a:extLst>
              <a:ext uri="{FF2B5EF4-FFF2-40B4-BE49-F238E27FC236}">
                <a16:creationId xmlns:a16="http://schemas.microsoft.com/office/drawing/2014/main" id="{4A0BAF5D-DA5C-458F-987D-1688907BD051}"/>
              </a:ext>
            </a:extLst>
          </p:cNvPr>
          <p:cNvSpPr/>
          <p:nvPr/>
        </p:nvSpPr>
        <p:spPr>
          <a:xfrm>
            <a:off x="3029484" y="2879537"/>
            <a:ext cx="648629" cy="57846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8" name="Взрыв: 8 точек 27">
            <a:extLst>
              <a:ext uri="{FF2B5EF4-FFF2-40B4-BE49-F238E27FC236}">
                <a16:creationId xmlns:a16="http://schemas.microsoft.com/office/drawing/2014/main" id="{3086F499-5B1A-4033-A21E-D11A9085AC5D}"/>
              </a:ext>
            </a:extLst>
          </p:cNvPr>
          <p:cNvSpPr/>
          <p:nvPr/>
        </p:nvSpPr>
        <p:spPr>
          <a:xfrm>
            <a:off x="3252759" y="3717575"/>
            <a:ext cx="648629" cy="57846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0" name="Взрыв: 8 точек 29">
            <a:extLst>
              <a:ext uri="{FF2B5EF4-FFF2-40B4-BE49-F238E27FC236}">
                <a16:creationId xmlns:a16="http://schemas.microsoft.com/office/drawing/2014/main" id="{2B4FBB03-370B-4173-904C-D5F58D1E4026}"/>
              </a:ext>
            </a:extLst>
          </p:cNvPr>
          <p:cNvSpPr/>
          <p:nvPr/>
        </p:nvSpPr>
        <p:spPr>
          <a:xfrm>
            <a:off x="3624372" y="4660756"/>
            <a:ext cx="648629" cy="57846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1" name="Взрыв: 8 точек 30">
            <a:extLst>
              <a:ext uri="{FF2B5EF4-FFF2-40B4-BE49-F238E27FC236}">
                <a16:creationId xmlns:a16="http://schemas.microsoft.com/office/drawing/2014/main" id="{675EAFBE-B1F1-477C-96F1-2E9B8D5B8631}"/>
              </a:ext>
            </a:extLst>
          </p:cNvPr>
          <p:cNvSpPr/>
          <p:nvPr/>
        </p:nvSpPr>
        <p:spPr>
          <a:xfrm>
            <a:off x="6746743" y="1207772"/>
            <a:ext cx="648629" cy="57846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2" name="Взрыв: 8 точек 31">
            <a:extLst>
              <a:ext uri="{FF2B5EF4-FFF2-40B4-BE49-F238E27FC236}">
                <a16:creationId xmlns:a16="http://schemas.microsoft.com/office/drawing/2014/main" id="{6AAF7134-BBBF-4BE4-A3DD-9C8CBBBE0B39}"/>
              </a:ext>
            </a:extLst>
          </p:cNvPr>
          <p:cNvSpPr/>
          <p:nvPr/>
        </p:nvSpPr>
        <p:spPr>
          <a:xfrm>
            <a:off x="7254020" y="2235623"/>
            <a:ext cx="648629" cy="57846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3" name="Взрыв: 8 точек 32">
            <a:extLst>
              <a:ext uri="{FF2B5EF4-FFF2-40B4-BE49-F238E27FC236}">
                <a16:creationId xmlns:a16="http://schemas.microsoft.com/office/drawing/2014/main" id="{8A9C16F4-5427-4535-B8D5-9ECEFE71DED1}"/>
              </a:ext>
            </a:extLst>
          </p:cNvPr>
          <p:cNvSpPr/>
          <p:nvPr/>
        </p:nvSpPr>
        <p:spPr>
          <a:xfrm>
            <a:off x="7493955" y="3263474"/>
            <a:ext cx="648629" cy="57846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4" name="Взрыв: 8 точек 33">
            <a:extLst>
              <a:ext uri="{FF2B5EF4-FFF2-40B4-BE49-F238E27FC236}">
                <a16:creationId xmlns:a16="http://schemas.microsoft.com/office/drawing/2014/main" id="{EBBDDAE4-3B89-461E-A82B-7CFB7D7F2C7E}"/>
              </a:ext>
            </a:extLst>
          </p:cNvPr>
          <p:cNvSpPr/>
          <p:nvPr/>
        </p:nvSpPr>
        <p:spPr>
          <a:xfrm>
            <a:off x="7791961" y="4271465"/>
            <a:ext cx="648629" cy="57846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6"/>
    </mc:Choice>
    <mc:Fallback xmlns="">
      <p:transition spd="slow" advTm="1097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617" y="508224"/>
            <a:ext cx="6562222" cy="72449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Georgia" pitchFamily="18" charset="0"/>
                <a:cs typeface="Arial" pitchFamily="34" charset="0"/>
              </a:rPr>
              <a:t>АНАЛИЗ ПРОБЛЕМ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094181"/>
              </p:ext>
            </p:extLst>
          </p:nvPr>
        </p:nvGraphicFramePr>
        <p:xfrm>
          <a:off x="201733" y="851422"/>
          <a:ext cx="5199209" cy="310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28" y="129283"/>
            <a:ext cx="2162086" cy="148751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651157" y="2972737"/>
            <a:ext cx="3492843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7030A0"/>
                </a:solidFill>
                <a:latin typeface="Georgia" pitchFamily="18" charset="0"/>
                <a:cs typeface="Arial" pitchFamily="34" charset="0"/>
              </a:rPr>
              <a:t>ПИРАМИДА ПРОБЛЕМ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39" y="4262039"/>
            <a:ext cx="740037" cy="740037"/>
          </a:xfrm>
          <a:prstGeom prst="rect">
            <a:avLst/>
          </a:prstGeom>
        </p:spPr>
      </p:pic>
      <p:sp>
        <p:nvSpPr>
          <p:cNvPr id="9" name="Выноска 2 8"/>
          <p:cNvSpPr/>
          <p:nvPr/>
        </p:nvSpPr>
        <p:spPr>
          <a:xfrm rot="16200000">
            <a:off x="3227908" y="4049752"/>
            <a:ext cx="2103561" cy="2422078"/>
          </a:xfrm>
          <a:prstGeom prst="borderCallout2">
            <a:avLst>
              <a:gd name="adj1" fmla="val 49961"/>
              <a:gd name="adj2" fmla="val -375"/>
              <a:gd name="adj3" fmla="val 53714"/>
              <a:gd name="adj4" fmla="val -12940"/>
              <a:gd name="adj5" fmla="val 165745"/>
              <a:gd name="adj6" fmla="val -7862"/>
            </a:avLst>
          </a:prstGeom>
          <a:ln w="571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marL="342900" indent="-342900">
              <a:buAutoNum type="arabicPeriod"/>
            </a:pPr>
            <a:r>
              <a:rPr lang="ru-RU" sz="1200" dirty="0"/>
              <a:t>Принятие неэффективных управленческих решений;</a:t>
            </a:r>
          </a:p>
          <a:p>
            <a:pPr marL="342900" indent="-342900">
              <a:buAutoNum type="arabicPeriod"/>
            </a:pPr>
            <a:endParaRPr lang="ru-RU" sz="1200" dirty="0"/>
          </a:p>
          <a:p>
            <a:pPr marL="342900" indent="-342900">
              <a:buAutoNum type="arabicPeriod"/>
            </a:pPr>
            <a:r>
              <a:rPr lang="ru-RU" sz="1200" dirty="0"/>
              <a:t>Несвоевременность принятия управленческих решений;</a:t>
            </a:r>
          </a:p>
          <a:p>
            <a:pPr marL="342900" indent="-342900">
              <a:buAutoNum type="arabicPeriod"/>
            </a:pPr>
            <a:endParaRPr lang="ru-RU" sz="1200" dirty="0"/>
          </a:p>
          <a:p>
            <a:pPr marL="342900" indent="-342900">
              <a:buFontTx/>
              <a:buAutoNum type="arabicPeriod"/>
            </a:pPr>
            <a:r>
              <a:rPr lang="ru-RU" sz="1200" dirty="0"/>
              <a:t>Низкий уровень качества образования в ДОУ по формированию у детей основ патриотического воспитания</a:t>
            </a: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822101"/>
              </p:ext>
            </p:extLst>
          </p:nvPr>
        </p:nvGraphicFramePr>
        <p:xfrm>
          <a:off x="5827954" y="3989709"/>
          <a:ext cx="3127760" cy="265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8" y="4623277"/>
            <a:ext cx="1948441" cy="1948441"/>
          </a:xfrm>
          <a:prstGeom prst="rect">
            <a:avLst/>
          </a:prstGeom>
        </p:spPr>
      </p:pic>
      <p:pic>
        <p:nvPicPr>
          <p:cNvPr id="12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01759" y="0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4" y="28903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88" y="657266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5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0"/>
    </mc:Choice>
    <mc:Fallback xmlns="">
      <p:transition spd="slow" advTm="114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 rot="11191221">
            <a:off x="2438340" y="1959167"/>
            <a:ext cx="427314" cy="4342080"/>
            <a:chOff x="1255043" y="432763"/>
            <a:chExt cx="427314" cy="42731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Стрелка вниз 30"/>
            <p:cNvSpPr/>
            <p:nvPr/>
          </p:nvSpPr>
          <p:spPr>
            <a:xfrm>
              <a:off x="1255043" y="432763"/>
              <a:ext cx="427314" cy="427314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трелка вниз 4"/>
            <p:cNvSpPr txBox="1"/>
            <p:nvPr/>
          </p:nvSpPr>
          <p:spPr>
            <a:xfrm>
              <a:off x="1351189" y="432763"/>
              <a:ext cx="235022" cy="321554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806" y="534483"/>
            <a:ext cx="6602000" cy="25174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7030A0"/>
                </a:solidFill>
                <a:latin typeface="Georgia" pitchFamily="18" charset="0"/>
                <a:cs typeface="Arial" pitchFamily="34" charset="0"/>
              </a:rPr>
              <a:t>  </a:t>
            </a:r>
            <a:r>
              <a:rPr lang="ru-RU" sz="3600" dirty="0">
                <a:latin typeface="Georgia" pitchFamily="18" charset="0"/>
                <a:cs typeface="Arial" pitchFamily="34" charset="0"/>
              </a:rPr>
              <a:t>ЦЕЛЕВАЯ КАРТА ПРОЦЕССА    </a:t>
            </a:r>
            <a:endParaRPr lang="ru-RU" sz="3600" dirty="0"/>
          </a:p>
        </p:txBody>
      </p:sp>
      <p:pic>
        <p:nvPicPr>
          <p:cNvPr id="2050" name="Picture 2" descr="https://uprostim.com/wp-content/uploads/2021/05/image1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27" y="-27386"/>
            <a:ext cx="1132623" cy="12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69" y="6206094"/>
            <a:ext cx="848196" cy="5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5713" y="5860624"/>
            <a:ext cx="1216803" cy="9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419" y="5990881"/>
            <a:ext cx="589321" cy="81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46242546"/>
              </p:ext>
            </p:extLst>
          </p:nvPr>
        </p:nvGraphicFramePr>
        <p:xfrm>
          <a:off x="7123067" y="6085433"/>
          <a:ext cx="1553559" cy="56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3057678"/>
              </p:ext>
            </p:extLst>
          </p:nvPr>
        </p:nvGraphicFramePr>
        <p:xfrm>
          <a:off x="65924" y="1107674"/>
          <a:ext cx="2287423" cy="169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77554501"/>
              </p:ext>
            </p:extLst>
          </p:nvPr>
        </p:nvGraphicFramePr>
        <p:xfrm>
          <a:off x="164614" y="2792653"/>
          <a:ext cx="2069242" cy="146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38155919"/>
              </p:ext>
            </p:extLst>
          </p:nvPr>
        </p:nvGraphicFramePr>
        <p:xfrm>
          <a:off x="65925" y="4283642"/>
          <a:ext cx="2424157" cy="253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025241387"/>
              </p:ext>
            </p:extLst>
          </p:nvPr>
        </p:nvGraphicFramePr>
        <p:xfrm>
          <a:off x="2796196" y="1135677"/>
          <a:ext cx="2329042" cy="244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240398965"/>
              </p:ext>
            </p:extLst>
          </p:nvPr>
        </p:nvGraphicFramePr>
        <p:xfrm>
          <a:off x="2784991" y="3359959"/>
          <a:ext cx="3408969" cy="253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517011192"/>
              </p:ext>
            </p:extLst>
          </p:nvPr>
        </p:nvGraphicFramePr>
        <p:xfrm>
          <a:off x="3819733" y="5986415"/>
          <a:ext cx="2611009" cy="42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5895265" y="5789372"/>
            <a:ext cx="296061" cy="296061"/>
            <a:chOff x="1570539" y="332753"/>
            <a:chExt cx="296061" cy="296061"/>
          </a:xfrm>
        </p:grpSpPr>
        <p:sp>
          <p:nvSpPr>
            <p:cNvPr id="20" name="Стрелка вниз 19"/>
            <p:cNvSpPr/>
            <p:nvPr/>
          </p:nvSpPr>
          <p:spPr>
            <a:xfrm>
              <a:off x="1570539" y="332753"/>
              <a:ext cx="296061" cy="29606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трелка вниз 4"/>
            <p:cNvSpPr txBox="1"/>
            <p:nvPr/>
          </p:nvSpPr>
          <p:spPr>
            <a:xfrm>
              <a:off x="1637153" y="332753"/>
              <a:ext cx="162833" cy="22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248660031"/>
              </p:ext>
            </p:extLst>
          </p:nvPr>
        </p:nvGraphicFramePr>
        <p:xfrm>
          <a:off x="5448638" y="1109417"/>
          <a:ext cx="3332767" cy="2530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1" r:lo="rId42" r:qs="rId43" r:cs="rId44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891935959"/>
              </p:ext>
            </p:extLst>
          </p:nvPr>
        </p:nvGraphicFramePr>
        <p:xfrm>
          <a:off x="6535315" y="3415024"/>
          <a:ext cx="2282323" cy="1058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6" r:lo="rId47" r:qs="rId48" r:cs="rId49"/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8468309" y="3517011"/>
            <a:ext cx="408099" cy="311500"/>
            <a:chOff x="1255043" y="432763"/>
            <a:chExt cx="427314" cy="42731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Стрелка вниз 33"/>
            <p:cNvSpPr/>
            <p:nvPr/>
          </p:nvSpPr>
          <p:spPr>
            <a:xfrm>
              <a:off x="1255043" y="432763"/>
              <a:ext cx="427314" cy="427314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трелка вниз 4"/>
            <p:cNvSpPr txBox="1"/>
            <p:nvPr/>
          </p:nvSpPr>
          <p:spPr>
            <a:xfrm>
              <a:off x="1351189" y="432763"/>
              <a:ext cx="235022" cy="321554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27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128806" y="37136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0" y="28302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48" y="674988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2E35D9-72F5-4940-8638-AD11E5104ADB}"/>
              </a:ext>
            </a:extLst>
          </p:cNvPr>
          <p:cNvSpPr/>
          <p:nvPr/>
        </p:nvSpPr>
        <p:spPr>
          <a:xfrm>
            <a:off x="6419350" y="4283642"/>
            <a:ext cx="2677661" cy="186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/>
              <a:t>1. Алгоритм деятельности МАДОУ по реализации проекта «Оптимизация процесса по созданию условий развивающей предметно-пространственной среды по патриотическому воспитанию»;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/>
              <a:t>2. Перечень образовательных материалов для центра патриотического воспитания.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41D4E3B5-E780-4BFE-8C81-891B3419F215}"/>
              </a:ext>
            </a:extLst>
          </p:cNvPr>
          <p:cNvSpPr/>
          <p:nvPr/>
        </p:nvSpPr>
        <p:spPr>
          <a:xfrm>
            <a:off x="2071425" y="3561939"/>
            <a:ext cx="641007" cy="394625"/>
          </a:xfrm>
          <a:prstGeom prst="cloudCallout">
            <a:avLst/>
          </a:prstGeom>
          <a:solidFill>
            <a:srgbClr val="6FEE42"/>
          </a:solidFill>
          <a:ln>
            <a:solidFill>
              <a:srgbClr val="6FE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7" name="Пузырек для мыслей: облако 36">
            <a:extLst>
              <a:ext uri="{FF2B5EF4-FFF2-40B4-BE49-F238E27FC236}">
                <a16:creationId xmlns:a16="http://schemas.microsoft.com/office/drawing/2014/main" id="{241CCEC7-85F9-4596-A48A-F3FEF8BF1CE6}"/>
              </a:ext>
            </a:extLst>
          </p:cNvPr>
          <p:cNvSpPr/>
          <p:nvPr/>
        </p:nvSpPr>
        <p:spPr>
          <a:xfrm>
            <a:off x="2166539" y="1874380"/>
            <a:ext cx="641007" cy="394625"/>
          </a:xfrm>
          <a:prstGeom prst="cloudCallout">
            <a:avLst/>
          </a:prstGeom>
          <a:solidFill>
            <a:srgbClr val="6FEE42"/>
          </a:solidFill>
          <a:ln>
            <a:solidFill>
              <a:srgbClr val="6FE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8" name="Пузырек для мыслей: облако 37">
            <a:extLst>
              <a:ext uri="{FF2B5EF4-FFF2-40B4-BE49-F238E27FC236}">
                <a16:creationId xmlns:a16="http://schemas.microsoft.com/office/drawing/2014/main" id="{232CE09A-DBD2-43C0-ABBF-D7662851F0A6}"/>
              </a:ext>
            </a:extLst>
          </p:cNvPr>
          <p:cNvSpPr/>
          <p:nvPr/>
        </p:nvSpPr>
        <p:spPr>
          <a:xfrm>
            <a:off x="8439522" y="2116223"/>
            <a:ext cx="720000" cy="427316"/>
          </a:xfrm>
          <a:prstGeom prst="cloudCallout">
            <a:avLst/>
          </a:prstGeom>
          <a:solidFill>
            <a:srgbClr val="6FEE42"/>
          </a:solidFill>
          <a:ln>
            <a:solidFill>
              <a:srgbClr val="6FE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9" name="Пузырек для мыслей: облако 38">
            <a:extLst>
              <a:ext uri="{FF2B5EF4-FFF2-40B4-BE49-F238E27FC236}">
                <a16:creationId xmlns:a16="http://schemas.microsoft.com/office/drawing/2014/main" id="{5DDAA2E5-8C91-4E36-A1F5-2749A1C4D3E5}"/>
              </a:ext>
            </a:extLst>
          </p:cNvPr>
          <p:cNvSpPr/>
          <p:nvPr/>
        </p:nvSpPr>
        <p:spPr>
          <a:xfrm>
            <a:off x="2259066" y="5231403"/>
            <a:ext cx="641007" cy="394625"/>
          </a:xfrm>
          <a:prstGeom prst="cloudCallout">
            <a:avLst/>
          </a:prstGeom>
          <a:solidFill>
            <a:srgbClr val="6FEE42"/>
          </a:solidFill>
          <a:ln>
            <a:solidFill>
              <a:srgbClr val="6FE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468DD36D-24D3-4A54-B08B-6F757CCB71CE}"/>
              </a:ext>
            </a:extLst>
          </p:cNvPr>
          <p:cNvSpPr/>
          <p:nvPr/>
        </p:nvSpPr>
        <p:spPr>
          <a:xfrm>
            <a:off x="5590179" y="4169395"/>
            <a:ext cx="886032" cy="518474"/>
          </a:xfrm>
          <a:prstGeom prst="cloudCallout">
            <a:avLst/>
          </a:prstGeom>
          <a:solidFill>
            <a:srgbClr val="6FEE42"/>
          </a:solidFill>
          <a:ln>
            <a:solidFill>
              <a:srgbClr val="6FE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103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7"/>
    </mc:Choice>
    <mc:Fallback xmlns="">
      <p:transition spd="slow" advTm="1148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77" y="774357"/>
            <a:ext cx="7364627" cy="45308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Georgia" pitchFamily="18" charset="0"/>
              </a:rPr>
              <a:t>ПЛАН МЕРОПРИЯТИЙ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86032"/>
              </p:ext>
            </p:extLst>
          </p:nvPr>
        </p:nvGraphicFramePr>
        <p:xfrm>
          <a:off x="153823" y="1268457"/>
          <a:ext cx="8836353" cy="5344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712">
                  <a:extLst>
                    <a:ext uri="{9D8B030D-6E8A-4147-A177-3AD203B41FA5}">
                      <a16:colId xmlns:a16="http://schemas.microsoft.com/office/drawing/2014/main" val="3084069917"/>
                    </a:ext>
                  </a:extLst>
                </a:gridCol>
                <a:gridCol w="2995603">
                  <a:extLst>
                    <a:ext uri="{9D8B030D-6E8A-4147-A177-3AD203B41FA5}">
                      <a16:colId xmlns:a16="http://schemas.microsoft.com/office/drawing/2014/main" val="3871176297"/>
                    </a:ext>
                  </a:extLst>
                </a:gridCol>
                <a:gridCol w="1104466">
                  <a:extLst>
                    <a:ext uri="{9D8B030D-6E8A-4147-A177-3AD203B41FA5}">
                      <a16:colId xmlns:a16="http://schemas.microsoft.com/office/drawing/2014/main" val="4146054475"/>
                    </a:ext>
                  </a:extLst>
                </a:gridCol>
                <a:gridCol w="1860924">
                  <a:extLst>
                    <a:ext uri="{9D8B030D-6E8A-4147-A177-3AD203B41FA5}">
                      <a16:colId xmlns:a16="http://schemas.microsoft.com/office/drawing/2014/main" val="1878080373"/>
                    </a:ext>
                  </a:extLst>
                </a:gridCol>
                <a:gridCol w="2546648">
                  <a:extLst>
                    <a:ext uri="{9D8B030D-6E8A-4147-A177-3AD203B41FA5}">
                      <a16:colId xmlns:a16="http://schemas.microsoft.com/office/drawing/2014/main" val="3111310779"/>
                    </a:ext>
                  </a:extLst>
                </a:gridCol>
              </a:tblGrid>
              <a:tr h="264155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Срок реализации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Ответственный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extLst>
                  <a:ext uri="{0D108BD9-81ED-4DB2-BD59-A6C34878D82A}">
                    <a16:rowId xmlns:a16="http://schemas.microsoft.com/office/drawing/2014/main" val="1588977408"/>
                  </a:ext>
                </a:extLst>
              </a:tr>
              <a:tr h="1242218">
                <a:tc>
                  <a:txBody>
                    <a:bodyPr/>
                    <a:lstStyle/>
                    <a:p>
                      <a:pPr marL="228600" indent="-18415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Изучение нормативно – правовых документов;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Разработка алгоритма деятельности МА ДОУ по реализации проекта «Оптимизация процесса по созданию условий развивающей предметно-пространственной среды по патриотическому воспитанию»;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-Составление перечня образовательных материалов для центра патриотического воспитания.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23- 25 января </a:t>
                      </a:r>
                      <a:r>
                        <a:rPr lang="ru-RU" sz="1200" dirty="0">
                          <a:effectLst/>
                        </a:rPr>
                        <a:t> 2023 г.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Заведующий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Пилипенко Г.В.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Старший воспитатель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Макаревич И.М.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Алгоритм деятельности МАДОУ по реализации проекта «Оптимизация процесса по созданию условий развивающей предметно-пространственной среды по патриотическому воспитанию»;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Перечень образовательных материалов для центра патриотического воспитания.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extLst>
                  <a:ext uri="{0D108BD9-81ED-4DB2-BD59-A6C34878D82A}">
                    <a16:rowId xmlns:a16="http://schemas.microsoft.com/office/drawing/2014/main" val="133553796"/>
                  </a:ext>
                </a:extLst>
              </a:tr>
              <a:tr h="352206">
                <a:tc>
                  <a:txBody>
                    <a:bodyPr/>
                    <a:lstStyle/>
                    <a:p>
                      <a:pPr marL="228600" indent="-184150" algn="l" defTabSz="914400" rtl="0" eaLnBrk="1" latinLnBrk="0" hangingPunct="1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2. </a:t>
                      </a: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Разработка регламентирующих документов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 января            2023 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Заведующий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Пилипенко Г.В.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Старший воспитатель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Макаревич И.М.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Приказы, распоряжения;</a:t>
                      </a:r>
                    </a:p>
                    <a:p>
                      <a:pPr marL="0" indent="0">
                        <a:lnSpc>
                          <a:spcPts val="137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effectLst/>
                        </a:rPr>
                        <a:t>- Карты контроля;</a:t>
                      </a:r>
                    </a:p>
                    <a:p>
                      <a:pPr marL="0" indent="0">
                        <a:lnSpc>
                          <a:spcPts val="137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effectLst/>
                        </a:rPr>
                        <a:t>- Методические рекомендации.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extLst>
                  <a:ext uri="{0D108BD9-81ED-4DB2-BD59-A6C34878D82A}">
                    <a16:rowId xmlns:a16="http://schemas.microsoft.com/office/drawing/2014/main" val="3754632298"/>
                  </a:ext>
                </a:extLst>
              </a:tr>
              <a:tr h="352206">
                <a:tc>
                  <a:txBody>
                    <a:bodyPr/>
                    <a:lstStyle/>
                    <a:p>
                      <a:pPr marL="228600" indent="-184150" algn="l" defTabSz="914400" rtl="0" eaLnBrk="1" latinLnBrk="0" hangingPunct="1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3. </a:t>
                      </a: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Мониторинг инфраструктуры групп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 января</a:t>
                      </a:r>
                      <a:r>
                        <a:rPr lang="ru-RU" sz="1200" baseline="0" dirty="0">
                          <a:effectLst/>
                        </a:rPr>
                        <a:t>           </a:t>
                      </a:r>
                      <a:r>
                        <a:rPr lang="ru-RU" sz="1200" dirty="0">
                          <a:effectLst/>
                        </a:rPr>
                        <a:t> 2023 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Старший воспитатель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Макаревич И.М.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Педагог-психолог Каримова О.С.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Результаты мониторинга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extLst>
                  <a:ext uri="{0D108BD9-81ED-4DB2-BD59-A6C34878D82A}">
                    <a16:rowId xmlns:a16="http://schemas.microsoft.com/office/drawing/2014/main" val="2668901222"/>
                  </a:ext>
                </a:extLst>
              </a:tr>
              <a:tr h="193839">
                <a:tc>
                  <a:txBody>
                    <a:bodyPr/>
                    <a:lstStyle/>
                    <a:p>
                      <a:pPr marL="228600" indent="-184150" algn="l" defTabSz="914400" rtl="0" eaLnBrk="1" latinLnBrk="0" hangingPunct="1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4.</a:t>
                      </a: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Разработка карты текущего состояния процесса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23-27 января 2023 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Старший воспитатель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Макаревич И.М.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Карта текущего состояния процесса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extLst>
                  <a:ext uri="{0D108BD9-81ED-4DB2-BD59-A6C34878D82A}">
                    <a16:rowId xmlns:a16="http://schemas.microsoft.com/office/drawing/2014/main" val="2154701861"/>
                  </a:ext>
                </a:extLst>
              </a:tr>
              <a:tr h="352206">
                <a:tc>
                  <a:txBody>
                    <a:bodyPr/>
                    <a:lstStyle/>
                    <a:p>
                      <a:pPr marL="228600" indent="-184150" algn="l" defTabSz="914400" rtl="0" eaLnBrk="1" latinLnBrk="0" hangingPunct="1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5.</a:t>
                      </a: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Анализ полученных результатов выявленных в ходе разработки карты текущего состояния процесса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23-27 января 2023г.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Старший воспитатель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Макаревич И.М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Аналитическая справка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extLst>
                  <a:ext uri="{0D108BD9-81ED-4DB2-BD59-A6C34878D82A}">
                    <a16:rowId xmlns:a16="http://schemas.microsoft.com/office/drawing/2014/main" val="3861313203"/>
                  </a:ext>
                </a:extLst>
              </a:tr>
              <a:tr h="352206">
                <a:tc>
                  <a:txBody>
                    <a:bodyPr/>
                    <a:lstStyle/>
                    <a:p>
                      <a:pPr marL="228600" indent="-184150" algn="l" defTabSz="914400" rtl="0" eaLnBrk="1" latinLnBrk="0" hangingPunct="1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6.</a:t>
                      </a: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Разработка карты целевого состояния процесса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 января -03 февраля 2023 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Заведующий Пилипенко Г.В.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Старший воспитатель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Макаревич И.М.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Карта целевого состояния процесса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extLst>
                  <a:ext uri="{0D108BD9-81ED-4DB2-BD59-A6C34878D82A}">
                    <a16:rowId xmlns:a16="http://schemas.microsoft.com/office/drawing/2014/main" val="4154595985"/>
                  </a:ext>
                </a:extLst>
              </a:tr>
            </a:tbl>
          </a:graphicData>
        </a:graphic>
      </p:graphicFrame>
      <p:pic>
        <p:nvPicPr>
          <p:cNvPr id="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53964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27" y="671533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5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3"/>
    </mc:Choice>
    <mc:Fallback xmlns="">
      <p:transition spd="slow" advTm="1167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19" y="799071"/>
            <a:ext cx="7839635" cy="97789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Georgia" pitchFamily="18" charset="0"/>
              </a:rPr>
              <a:t>ПЛАН МЕРОПРИЯТИЙ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384613"/>
              </p:ext>
            </p:extLst>
          </p:nvPr>
        </p:nvGraphicFramePr>
        <p:xfrm>
          <a:off x="127594" y="1700663"/>
          <a:ext cx="8836353" cy="2926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905">
                  <a:extLst>
                    <a:ext uri="{9D8B030D-6E8A-4147-A177-3AD203B41FA5}">
                      <a16:colId xmlns:a16="http://schemas.microsoft.com/office/drawing/2014/main" val="1522155554"/>
                    </a:ext>
                  </a:extLst>
                </a:gridCol>
                <a:gridCol w="2927867">
                  <a:extLst>
                    <a:ext uri="{9D8B030D-6E8A-4147-A177-3AD203B41FA5}">
                      <a16:colId xmlns:a16="http://schemas.microsoft.com/office/drawing/2014/main" val="2631204458"/>
                    </a:ext>
                  </a:extLst>
                </a:gridCol>
                <a:gridCol w="1171009">
                  <a:extLst>
                    <a:ext uri="{9D8B030D-6E8A-4147-A177-3AD203B41FA5}">
                      <a16:colId xmlns:a16="http://schemas.microsoft.com/office/drawing/2014/main" val="3512124557"/>
                    </a:ext>
                  </a:extLst>
                </a:gridCol>
                <a:gridCol w="1860924">
                  <a:extLst>
                    <a:ext uri="{9D8B030D-6E8A-4147-A177-3AD203B41FA5}">
                      <a16:colId xmlns:a16="http://schemas.microsoft.com/office/drawing/2014/main" val="2294803625"/>
                    </a:ext>
                  </a:extLst>
                </a:gridCol>
                <a:gridCol w="2546648">
                  <a:extLst>
                    <a:ext uri="{9D8B030D-6E8A-4147-A177-3AD203B41FA5}">
                      <a16:colId xmlns:a16="http://schemas.microsoft.com/office/drawing/2014/main" val="3468433344"/>
                    </a:ext>
                  </a:extLst>
                </a:gridCol>
              </a:tblGrid>
              <a:tr h="355491">
                <a:tc>
                  <a:txBody>
                    <a:bodyPr/>
                    <a:lstStyle/>
                    <a:p>
                      <a:pPr marL="228600" indent="-184150" algn="l" defTabSz="914400" rtl="0" eaLnBrk="1" latinLnBrk="0" hangingPunct="1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7.-</a:t>
                      </a: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Разработка плана реализации проекта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06-07 февраля 2023г.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Старший воспитатель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Макаревич И.М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План реализации проекта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626146"/>
                  </a:ext>
                </a:extLst>
              </a:tr>
              <a:tr h="264155">
                <a:tc>
                  <a:txBody>
                    <a:bodyPr/>
                    <a:lstStyle/>
                    <a:p>
                      <a:pPr marL="228600" indent="-184150" algn="l" defTabSz="914400" rtl="0" eaLnBrk="1" latinLnBrk="0" hangingPunct="1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8.</a:t>
                      </a: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Установочное совещание по защите подходов оптимизации процесса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08 февраля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 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Заведующий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Пилипенко Г.В.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Протокол совещания с указанием решения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extLst>
                  <a:ext uri="{0D108BD9-81ED-4DB2-BD59-A6C34878D82A}">
                    <a16:rowId xmlns:a16="http://schemas.microsoft.com/office/drawing/2014/main" val="4193599366"/>
                  </a:ext>
                </a:extLst>
              </a:tr>
              <a:tr h="264155">
                <a:tc>
                  <a:txBody>
                    <a:bodyPr/>
                    <a:lstStyle/>
                    <a:p>
                      <a:pPr marL="228600" indent="-184150" algn="l" defTabSz="914400" rtl="0" eaLnBrk="1" latinLnBrk="0" hangingPunct="1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9.</a:t>
                      </a: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Внедрение улучшений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 февраля 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 марта 2023 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Педагог-психолог Каримова О.С.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Центр патриотического воспитания в группе «Почемучки»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extLst>
                  <a:ext uri="{0D108BD9-81ED-4DB2-BD59-A6C34878D82A}">
                    <a16:rowId xmlns:a16="http://schemas.microsoft.com/office/drawing/2014/main" val="4274102267"/>
                  </a:ext>
                </a:extLst>
              </a:tr>
              <a:tr h="352206">
                <a:tc>
                  <a:txBody>
                    <a:bodyPr/>
                    <a:lstStyle/>
                    <a:p>
                      <a:pPr marL="228600" indent="-363538" algn="l" defTabSz="914400" rtl="0" eaLnBrk="1" latinLnBrk="0" hangingPunct="1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10.</a:t>
                      </a: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и оценка достижений целевых показателей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 – 31марта 2023г.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Заведующий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Пилипенко Г.В.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Старший воспитатель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Макаревич И. 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-Аналитическая справка;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-Результаты знаний детей вопросов патриотического воспитания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extLst>
                  <a:ext uri="{0D108BD9-81ED-4DB2-BD59-A6C34878D82A}">
                    <a16:rowId xmlns:a16="http://schemas.microsoft.com/office/drawing/2014/main" val="2985729810"/>
                  </a:ext>
                </a:extLst>
              </a:tr>
              <a:tr h="176103">
                <a:tc>
                  <a:txBody>
                    <a:bodyPr/>
                    <a:lstStyle/>
                    <a:p>
                      <a:pPr marL="228600" indent="-363538" algn="l" defTabSz="914400" rtl="0" eaLnBrk="1" latinLnBrk="0" hangingPunct="1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11.</a:t>
                      </a: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Оформление стенда проекта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03 апреля 2023г.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Старший воспитатель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Макаревич И.М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Стенд с указанием всех материалов проекта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extLst>
                  <a:ext uri="{0D108BD9-81ED-4DB2-BD59-A6C34878D82A}">
                    <a16:rowId xmlns:a16="http://schemas.microsoft.com/office/drawing/2014/main" val="1294049210"/>
                  </a:ext>
                </a:extLst>
              </a:tr>
              <a:tr h="352206">
                <a:tc>
                  <a:txBody>
                    <a:bodyPr/>
                    <a:lstStyle/>
                    <a:p>
                      <a:pPr marL="228600" indent="-363538" algn="l" defTabSz="914400" rtl="0" eaLnBrk="1" latinLnBrk="0" hangingPunct="1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12.</a:t>
                      </a: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Защита и закрытие проекта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03 -05 апреля 2023г.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Заведующий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Пилипенко Г.В.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Старший воспитатель 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Макаревич И. 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Презентация результатов проекта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3" marR="33963" marT="0" marB="0"/>
                </a:tc>
                <a:extLst>
                  <a:ext uri="{0D108BD9-81ED-4DB2-BD59-A6C34878D82A}">
                    <a16:rowId xmlns:a16="http://schemas.microsoft.com/office/drawing/2014/main" val="3675340568"/>
                  </a:ext>
                </a:extLst>
              </a:tr>
            </a:tbl>
          </a:graphicData>
        </a:graphic>
      </p:graphicFrame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AB293DA1-88C1-4374-8771-B9CA5D18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6524DE-3228-43E3-BCF5-F188738A637A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654420A-D91E-4D88-BE61-68E1FE13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539649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327C6AF-0C1D-4527-B144-2E530B9A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1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1"/>
    </mc:Choice>
    <mc:Fallback xmlns="">
      <p:transition spd="slow" advTm="1159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1619</Words>
  <Application>Microsoft Office PowerPoint</Application>
  <PresentationFormat>Экран (4:3)</PresentationFormat>
  <Paragraphs>305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Тема Office</vt:lpstr>
      <vt:lpstr>Челябинская область</vt:lpstr>
      <vt:lpstr>Презентация PowerPoint</vt:lpstr>
      <vt:lpstr>Презентация PowerPoint</vt:lpstr>
      <vt:lpstr>Кейс (обстоятельства) и хронометраж оптимизируемого процесса</vt:lpstr>
      <vt:lpstr>ТЕКУЩЕЕ СОСТОЯНИЕ</vt:lpstr>
      <vt:lpstr>АНАЛИЗ ПРОБЛЕМ</vt:lpstr>
      <vt:lpstr>  ЦЕЛЕВАЯ КАРТА ПРОЦЕССА    </vt:lpstr>
      <vt:lpstr>ПЛАН МЕРОПРИЯТИЙ</vt:lpstr>
      <vt:lpstr>ПЛАН МЕРОПРИЯТИЙ</vt:lpstr>
      <vt:lpstr>Достигнутые результаты  </vt:lpstr>
      <vt:lpstr>Ключевые события</vt:lpstr>
      <vt:lpstr>Результаты реализации проекта</vt:lpstr>
      <vt:lpstr>Результаты реализации проекта</vt:lpstr>
      <vt:lpstr>Результаты улучшений</vt:lpstr>
      <vt:lpstr>Визуальный стандарт  оптимизируемого процесса</vt:lpstr>
      <vt:lpstr>Страница на сайте ОО   «Бережливые технологии»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Дмитрий</cp:lastModifiedBy>
  <cp:revision>197</cp:revision>
  <cp:lastPrinted>2023-04-11T07:38:40Z</cp:lastPrinted>
  <dcterms:created xsi:type="dcterms:W3CDTF">2016-11-18T14:12:19Z</dcterms:created>
  <dcterms:modified xsi:type="dcterms:W3CDTF">2023-05-15T00:36:04Z</dcterms:modified>
</cp:coreProperties>
</file>